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4" r:id="rId6"/>
    <p:sldId id="403" r:id="rId7"/>
    <p:sldId id="472" r:id="rId8"/>
    <p:sldId id="358" r:id="rId9"/>
    <p:sldId id="409" r:id="rId10"/>
    <p:sldId id="418" r:id="rId11"/>
    <p:sldId id="421" r:id="rId12"/>
    <p:sldId id="397" r:id="rId13"/>
    <p:sldId id="355" r:id="rId14"/>
    <p:sldId id="334" r:id="rId15"/>
    <p:sldId id="343" r:id="rId16"/>
    <p:sldId id="303" r:id="rId17"/>
    <p:sldId id="318" r:id="rId18"/>
    <p:sldId id="308" r:id="rId19"/>
    <p:sldId id="319" r:id="rId20"/>
    <p:sldId id="310" r:id="rId21"/>
    <p:sldId id="311" r:id="rId22"/>
    <p:sldId id="312" r:id="rId23"/>
    <p:sldId id="257" r:id="rId24"/>
    <p:sldId id="320" r:id="rId25"/>
    <p:sldId id="258" r:id="rId26"/>
    <p:sldId id="321" r:id="rId27"/>
    <p:sldId id="313" r:id="rId28"/>
    <p:sldId id="401" r:id="rId29"/>
    <p:sldId id="402" r:id="rId30"/>
    <p:sldId id="335" r:id="rId31"/>
    <p:sldId id="440" r:id="rId32"/>
    <p:sldId id="439" r:id="rId33"/>
    <p:sldId id="407" r:id="rId34"/>
    <p:sldId id="351" r:id="rId35"/>
    <p:sldId id="435" r:id="rId36"/>
    <p:sldId id="443" r:id="rId37"/>
    <p:sldId id="444" r:id="rId38"/>
    <p:sldId id="445" r:id="rId39"/>
    <p:sldId id="446" r:id="rId40"/>
    <p:sldId id="448" r:id="rId41"/>
    <p:sldId id="449" r:id="rId42"/>
    <p:sldId id="428" r:id="rId43"/>
    <p:sldId id="352" r:id="rId44"/>
    <p:sldId id="436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29" r:id="rId53"/>
    <p:sldId id="353" r:id="rId54"/>
    <p:sldId id="437" r:id="rId55"/>
    <p:sldId id="461" r:id="rId56"/>
    <p:sldId id="462" r:id="rId57"/>
    <p:sldId id="463" r:id="rId58"/>
    <p:sldId id="470" r:id="rId59"/>
    <p:sldId id="464" r:id="rId60"/>
    <p:sldId id="465" r:id="rId61"/>
    <p:sldId id="466" r:id="rId62"/>
    <p:sldId id="467" r:id="rId63"/>
    <p:sldId id="468" r:id="rId64"/>
    <p:sldId id="430" r:id="rId65"/>
    <p:sldId id="354" r:id="rId66"/>
    <p:sldId id="438" r:id="rId67"/>
    <p:sldId id="345" r:id="rId68"/>
    <p:sldId id="348" r:id="rId69"/>
    <p:sldId id="431" r:id="rId70"/>
    <p:sldId id="323" r:id="rId71"/>
    <p:sldId id="416" r:id="rId72"/>
    <p:sldId id="41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07D73-E2FF-4402-B115-ABACF5D9476A}" v="2238" dt="2022-12-01T11:07:18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zo Vozzo" userId="fc33c835-d309-47ca-a88b-dc1b677ccca4" providerId="ADAL" clId="{D4FC5E01-17D0-43D4-898A-190B3FFE89F3}"/>
    <pc:docChg chg="custSel modSld">
      <pc:chgData name="Enzo Vozzo" userId="fc33c835-d309-47ca-a88b-dc1b677ccca4" providerId="ADAL" clId="{D4FC5E01-17D0-43D4-898A-190B3FFE89F3}" dt="2022-06-19T09:39:58.512" v="15" actId="20577"/>
      <pc:docMkLst>
        <pc:docMk/>
      </pc:docMkLst>
      <pc:sldChg chg="addSp delSp modSp mod">
        <pc:chgData name="Enzo Vozzo" userId="fc33c835-d309-47ca-a88b-dc1b677ccca4" providerId="ADAL" clId="{D4FC5E01-17D0-43D4-898A-190B3FFE89F3}" dt="2022-06-19T09:39:58.512" v="15" actId="20577"/>
        <pc:sldMkLst>
          <pc:docMk/>
          <pc:sldMk cId="637150634" sldId="256"/>
        </pc:sldMkLst>
        <pc:spChg chg="mod">
          <ac:chgData name="Enzo Vozzo" userId="fc33c835-d309-47ca-a88b-dc1b677ccca4" providerId="ADAL" clId="{D4FC5E01-17D0-43D4-898A-190B3FFE89F3}" dt="2022-06-19T09:39:46.392" v="12" actId="207"/>
          <ac:spMkLst>
            <pc:docMk/>
            <pc:sldMk cId="637150634" sldId="256"/>
            <ac:spMk id="4" creationId="{AC2CFA50-48E2-4A40-AD07-2578F7E4766C}"/>
          </ac:spMkLst>
        </pc:spChg>
        <pc:spChg chg="del">
          <ac:chgData name="Enzo Vozzo" userId="fc33c835-d309-47ca-a88b-dc1b677ccca4" providerId="ADAL" clId="{D4FC5E01-17D0-43D4-898A-190B3FFE89F3}" dt="2022-06-19T09:39:11.848" v="3" actId="478"/>
          <ac:spMkLst>
            <pc:docMk/>
            <pc:sldMk cId="637150634" sldId="256"/>
            <ac:spMk id="7" creationId="{9FFD2900-19C8-4AF0-A66B-9557873D08CE}"/>
          </ac:spMkLst>
        </pc:spChg>
        <pc:spChg chg="mod">
          <ac:chgData name="Enzo Vozzo" userId="fc33c835-d309-47ca-a88b-dc1b677ccca4" providerId="ADAL" clId="{D4FC5E01-17D0-43D4-898A-190B3FFE89F3}" dt="2022-06-19T09:39:58.512" v="15" actId="20577"/>
          <ac:spMkLst>
            <pc:docMk/>
            <pc:sldMk cId="637150634" sldId="256"/>
            <ac:spMk id="8" creationId="{E041B3E2-CA85-4972-B960-245E95C05F44}"/>
          </ac:spMkLst>
        </pc:spChg>
        <pc:picChg chg="add del mod">
          <ac:chgData name="Enzo Vozzo" userId="fc33c835-d309-47ca-a88b-dc1b677ccca4" providerId="ADAL" clId="{D4FC5E01-17D0-43D4-898A-190B3FFE89F3}" dt="2022-06-19T01:14:43.515" v="2" actId="478"/>
          <ac:picMkLst>
            <pc:docMk/>
            <pc:sldMk cId="637150634" sldId="256"/>
            <ac:picMk id="1026" creationId="{31891D6B-9608-4917-9AE7-85399FF70A7F}"/>
          </ac:picMkLst>
        </pc:picChg>
        <pc:picChg chg="add mod">
          <ac:chgData name="Enzo Vozzo" userId="fc33c835-d309-47ca-a88b-dc1b677ccca4" providerId="ADAL" clId="{D4FC5E01-17D0-43D4-898A-190B3FFE89F3}" dt="2022-06-19T09:39:27.583" v="7" actId="1076"/>
          <ac:picMkLst>
            <pc:docMk/>
            <pc:sldMk cId="637150634" sldId="256"/>
            <ac:picMk id="1026" creationId="{E5B9C51D-7963-4EC5-AA3D-3C3973BF4E62}"/>
          </ac:picMkLst>
        </pc:picChg>
      </pc:sldChg>
    </pc:docChg>
  </pc:docChgLst>
  <pc:docChgLst>
    <pc:chgData name="Enzo Vozzo" userId="fc33c835-d309-47ca-a88b-dc1b677ccca4" providerId="ADAL" clId="{0CD07D73-E2FF-4402-B115-ABACF5D9476A}"/>
    <pc:docChg chg="undo custSel addSld delSld modSld">
      <pc:chgData name="Enzo Vozzo" userId="fc33c835-d309-47ca-a88b-dc1b677ccca4" providerId="ADAL" clId="{0CD07D73-E2FF-4402-B115-ABACF5D9476A}" dt="2022-12-01T11:13:55.326" v="4549" actId="207"/>
      <pc:docMkLst>
        <pc:docMk/>
      </pc:docMkLst>
      <pc:sldChg chg="addSp delSp modSp mod addAnim delAnim modAnim">
        <pc:chgData name="Enzo Vozzo" userId="fc33c835-d309-47ca-a88b-dc1b677ccca4" providerId="ADAL" clId="{0CD07D73-E2FF-4402-B115-ABACF5D9476A}" dt="2022-11-09T10:21:44.451" v="3773" actId="571"/>
        <pc:sldMkLst>
          <pc:docMk/>
          <pc:sldMk cId="282693533" sldId="319"/>
        </pc:sldMkLst>
        <pc:spChg chg="add mod">
          <ac:chgData name="Enzo Vozzo" userId="fc33c835-d309-47ca-a88b-dc1b677ccca4" providerId="ADAL" clId="{0CD07D73-E2FF-4402-B115-ABACF5D9476A}" dt="2022-11-09T10:21:44.451" v="3773" actId="571"/>
          <ac:spMkLst>
            <pc:docMk/>
            <pc:sldMk cId="282693533" sldId="319"/>
            <ac:spMk id="28" creationId="{7A84807E-5433-420B-B878-C2531B70375D}"/>
          </ac:spMkLst>
        </pc:spChg>
        <pc:spChg chg="add del mod">
          <ac:chgData name="Enzo Vozzo" userId="fc33c835-d309-47ca-a88b-dc1b677ccca4" providerId="ADAL" clId="{0CD07D73-E2FF-4402-B115-ABACF5D9476A}" dt="2022-11-09T10:21:36.560" v="3762" actId="478"/>
          <ac:spMkLst>
            <pc:docMk/>
            <pc:sldMk cId="282693533" sldId="319"/>
            <ac:spMk id="43" creationId="{FCD05140-2530-47DC-858D-3B89003C4799}"/>
          </ac:spMkLst>
        </pc:spChg>
      </pc:sldChg>
      <pc:sldChg chg="addSp modSp mod modAnim">
        <pc:chgData name="Enzo Vozzo" userId="fc33c835-d309-47ca-a88b-dc1b677ccca4" providerId="ADAL" clId="{0CD07D73-E2FF-4402-B115-ABACF5D9476A}" dt="2022-11-09T10:08:20.274" v="3497" actId="1076"/>
        <pc:sldMkLst>
          <pc:docMk/>
          <pc:sldMk cId="3796161430" sldId="323"/>
        </pc:sldMkLst>
        <pc:spChg chg="mod">
          <ac:chgData name="Enzo Vozzo" userId="fc33c835-d309-47ca-a88b-dc1b677ccca4" providerId="ADAL" clId="{0CD07D73-E2FF-4402-B115-ABACF5D9476A}" dt="2022-11-08T03:42:48.607" v="2446" actId="1035"/>
          <ac:spMkLst>
            <pc:docMk/>
            <pc:sldMk cId="3796161430" sldId="323"/>
            <ac:spMk id="2" creationId="{0C642F6E-2DFD-4C55-8CFF-F3CC24A9F8CF}"/>
          </ac:spMkLst>
        </pc:spChg>
        <pc:spChg chg="mod">
          <ac:chgData name="Enzo Vozzo" userId="fc33c835-d309-47ca-a88b-dc1b677ccca4" providerId="ADAL" clId="{0CD07D73-E2FF-4402-B115-ABACF5D9476A}" dt="2022-11-08T03:42:48.607" v="2446" actId="1035"/>
          <ac:spMkLst>
            <pc:docMk/>
            <pc:sldMk cId="3796161430" sldId="323"/>
            <ac:spMk id="3" creationId="{52A286A1-3B5D-48A4-ACF8-49AE32C276B2}"/>
          </ac:spMkLst>
        </pc:spChg>
        <pc:spChg chg="add mod">
          <ac:chgData name="Enzo Vozzo" userId="fc33c835-d309-47ca-a88b-dc1b677ccca4" providerId="ADAL" clId="{0CD07D73-E2FF-4402-B115-ABACF5D9476A}" dt="2022-11-09T10:08:20.274" v="3497" actId="1076"/>
          <ac:spMkLst>
            <pc:docMk/>
            <pc:sldMk cId="3796161430" sldId="323"/>
            <ac:spMk id="4" creationId="{B5299763-5FB0-48C8-A59A-B2CD2D583F75}"/>
          </ac:spMkLst>
        </pc:spChg>
        <pc:spChg chg="add mod">
          <ac:chgData name="Enzo Vozzo" userId="fc33c835-d309-47ca-a88b-dc1b677ccca4" providerId="ADAL" clId="{0CD07D73-E2FF-4402-B115-ABACF5D9476A}" dt="2022-11-08T03:42:48.607" v="2446" actId="1035"/>
          <ac:spMkLst>
            <pc:docMk/>
            <pc:sldMk cId="3796161430" sldId="323"/>
            <ac:spMk id="5" creationId="{36CE330E-057C-480F-BDEA-D28D00E9D2CD}"/>
          </ac:spMkLst>
        </pc:spChg>
      </pc:sldChg>
      <pc:sldChg chg="addSp delSp modSp del mod addAnim delAnim modAnim">
        <pc:chgData name="Enzo Vozzo" userId="fc33c835-d309-47ca-a88b-dc1b677ccca4" providerId="ADAL" clId="{0CD07D73-E2FF-4402-B115-ABACF5D9476A}" dt="2022-11-13T01:28:36.668" v="4099" actId="47"/>
        <pc:sldMkLst>
          <pc:docMk/>
          <pc:sldMk cId="1131130059" sldId="341"/>
        </pc:sldMkLst>
        <pc:spChg chg="mod">
          <ac:chgData name="Enzo Vozzo" userId="fc33c835-d309-47ca-a88b-dc1b677ccca4" providerId="ADAL" clId="{0CD07D73-E2FF-4402-B115-ABACF5D9476A}" dt="2022-11-07T09:08:45.146" v="1106" actId="1076"/>
          <ac:spMkLst>
            <pc:docMk/>
            <pc:sldMk cId="1131130059" sldId="341"/>
            <ac:spMk id="7" creationId="{D07A8A48-A7F2-4D18-B490-D165032B3476}"/>
          </ac:spMkLst>
        </pc:spChg>
        <pc:graphicFrameChg chg="modGraphic">
          <ac:chgData name="Enzo Vozzo" userId="fc33c835-d309-47ca-a88b-dc1b677ccca4" providerId="ADAL" clId="{0CD07D73-E2FF-4402-B115-ABACF5D9476A}" dt="2022-11-07T02:14:54.226" v="381" actId="20577"/>
          <ac:graphicFrameMkLst>
            <pc:docMk/>
            <pc:sldMk cId="1131130059" sldId="341"/>
            <ac:graphicFrameMk id="2" creationId="{3350ADC5-DCD0-4876-84E4-0C0A4DF23B60}"/>
          </ac:graphicFrameMkLst>
        </pc:graphicFrameChg>
        <pc:picChg chg="add del mod">
          <ac:chgData name="Enzo Vozzo" userId="fc33c835-d309-47ca-a88b-dc1b677ccca4" providerId="ADAL" clId="{0CD07D73-E2FF-4402-B115-ABACF5D9476A}" dt="2022-11-07T09:08:13.650" v="1098" actId="478"/>
          <ac:picMkLst>
            <pc:docMk/>
            <pc:sldMk cId="1131130059" sldId="341"/>
            <ac:picMk id="4" creationId="{0A6DBA4B-401D-4992-A618-6E17A57C577F}"/>
          </ac:picMkLst>
        </pc:picChg>
        <pc:picChg chg="add del mod ord">
          <ac:chgData name="Enzo Vozzo" userId="fc33c835-d309-47ca-a88b-dc1b677ccca4" providerId="ADAL" clId="{0CD07D73-E2FF-4402-B115-ABACF5D9476A}" dt="2022-11-07T09:14:44.261" v="1259" actId="478"/>
          <ac:picMkLst>
            <pc:docMk/>
            <pc:sldMk cId="1131130059" sldId="341"/>
            <ac:picMk id="22" creationId="{27C979DC-D956-472D-B4F4-F02E78690503}"/>
          </ac:picMkLst>
        </pc:picChg>
        <pc:picChg chg="add mod ord">
          <ac:chgData name="Enzo Vozzo" userId="fc33c835-d309-47ca-a88b-dc1b677ccca4" providerId="ADAL" clId="{0CD07D73-E2FF-4402-B115-ABACF5D9476A}" dt="2022-11-07T09:14:50.308" v="1260" actId="167"/>
          <ac:picMkLst>
            <pc:docMk/>
            <pc:sldMk cId="1131130059" sldId="341"/>
            <ac:picMk id="24" creationId="{B0B90F2B-A47E-4C73-AFE7-DBA876B92BBE}"/>
          </ac:picMkLst>
        </pc:picChg>
        <pc:cxnChg chg="add del mod">
          <ac:chgData name="Enzo Vozzo" userId="fc33c835-d309-47ca-a88b-dc1b677ccca4" providerId="ADAL" clId="{0CD07D73-E2FF-4402-B115-ABACF5D9476A}" dt="2022-11-07T09:08:20.574" v="1101" actId="478"/>
          <ac:cxnSpMkLst>
            <pc:docMk/>
            <pc:sldMk cId="1131130059" sldId="341"/>
            <ac:cxnSpMk id="5" creationId="{A6997E87-152C-4147-8E71-FD05996EC7EC}"/>
          </ac:cxnSpMkLst>
        </pc:cxnChg>
        <pc:cxnChg chg="mod">
          <ac:chgData name="Enzo Vozzo" userId="fc33c835-d309-47ca-a88b-dc1b677ccca4" providerId="ADAL" clId="{0CD07D73-E2FF-4402-B115-ABACF5D9476A}" dt="2022-11-07T09:08:40.370" v="1105" actId="1076"/>
          <ac:cxnSpMkLst>
            <pc:docMk/>
            <pc:sldMk cId="1131130059" sldId="341"/>
            <ac:cxnSpMk id="9" creationId="{2FBB12BF-1033-4319-BC84-98F4C5647F07}"/>
          </ac:cxnSpMkLst>
        </pc:cxnChg>
        <pc:cxnChg chg="add del mod">
          <ac:chgData name="Enzo Vozzo" userId="fc33c835-d309-47ca-a88b-dc1b677ccca4" providerId="ADAL" clId="{0CD07D73-E2FF-4402-B115-ABACF5D9476A}" dt="2022-11-07T09:08:19.687" v="1100" actId="478"/>
          <ac:cxnSpMkLst>
            <pc:docMk/>
            <pc:sldMk cId="1131130059" sldId="341"/>
            <ac:cxnSpMk id="14" creationId="{9D5EE4DE-B262-42D6-AF04-FCD678F9F9A8}"/>
          </ac:cxnSpMkLst>
        </pc:cxnChg>
        <pc:cxnChg chg="add mod">
          <ac:chgData name="Enzo Vozzo" userId="fc33c835-d309-47ca-a88b-dc1b677ccca4" providerId="ADAL" clId="{0CD07D73-E2FF-4402-B115-ABACF5D9476A}" dt="2022-11-07T11:24:59.208" v="1724" actId="14100"/>
          <ac:cxnSpMkLst>
            <pc:docMk/>
            <pc:sldMk cId="1131130059" sldId="341"/>
            <ac:cxnSpMk id="25" creationId="{0DBEF711-A6D3-4F79-87C9-4641A3CC5B0A}"/>
          </ac:cxnSpMkLst>
        </pc:cxnChg>
      </pc:sldChg>
      <pc:sldChg chg="addSp delSp modSp del mod delAnim modAnim">
        <pc:chgData name="Enzo Vozzo" userId="fc33c835-d309-47ca-a88b-dc1b677ccca4" providerId="ADAL" clId="{0CD07D73-E2FF-4402-B115-ABACF5D9476A}" dt="2022-11-13T01:28:49.842" v="4102" actId="47"/>
        <pc:sldMkLst>
          <pc:docMk/>
          <pc:sldMk cId="2211692273" sldId="342"/>
        </pc:sldMkLst>
        <pc:spChg chg="mod">
          <ac:chgData name="Enzo Vozzo" userId="fc33c835-d309-47ca-a88b-dc1b677ccca4" providerId="ADAL" clId="{0CD07D73-E2FF-4402-B115-ABACF5D9476A}" dt="2022-11-07T09:14:03.665" v="1191" actId="20577"/>
          <ac:spMkLst>
            <pc:docMk/>
            <pc:sldMk cId="2211692273" sldId="342"/>
            <ac:spMk id="14" creationId="{A58099E2-E462-41A8-A15E-84078C4014AC}"/>
          </ac:spMkLst>
        </pc:spChg>
        <pc:graphicFrameChg chg="modGraphic">
          <ac:chgData name="Enzo Vozzo" userId="fc33c835-d309-47ca-a88b-dc1b677ccca4" providerId="ADAL" clId="{0CD07D73-E2FF-4402-B115-ABACF5D9476A}" dt="2022-11-07T04:57:30.923" v="641" actId="20577"/>
          <ac:graphicFrameMkLst>
            <pc:docMk/>
            <pc:sldMk cId="2211692273" sldId="342"/>
            <ac:graphicFrameMk id="2" creationId="{3350ADC5-DCD0-4876-84E4-0C0A4DF23B60}"/>
          </ac:graphicFrameMkLst>
        </pc:graphicFrameChg>
        <pc:picChg chg="del mod">
          <ac:chgData name="Enzo Vozzo" userId="fc33c835-d309-47ca-a88b-dc1b677ccca4" providerId="ADAL" clId="{0CD07D73-E2FF-4402-B115-ABACF5D9476A}" dt="2022-11-07T09:13:51.606" v="1185" actId="478"/>
          <ac:picMkLst>
            <pc:docMk/>
            <pc:sldMk cId="2211692273" sldId="342"/>
            <ac:picMk id="4" creationId="{30923AA3-1784-4FC0-A918-A958359FC052}"/>
          </ac:picMkLst>
        </pc:picChg>
        <pc:picChg chg="add mod ord">
          <ac:chgData name="Enzo Vozzo" userId="fc33c835-d309-47ca-a88b-dc1b677ccca4" providerId="ADAL" clId="{0CD07D73-E2FF-4402-B115-ABACF5D9476A}" dt="2022-11-07T09:13:54.309" v="1186" actId="167"/>
          <ac:picMkLst>
            <pc:docMk/>
            <pc:sldMk cId="2211692273" sldId="342"/>
            <ac:picMk id="5" creationId="{C3FF6E25-561A-4B35-B12F-42BFCFD420F2}"/>
          </ac:picMkLst>
        </pc:picChg>
        <pc:cxnChg chg="mod">
          <ac:chgData name="Enzo Vozzo" userId="fc33c835-d309-47ca-a88b-dc1b677ccca4" providerId="ADAL" clId="{0CD07D73-E2FF-4402-B115-ABACF5D9476A}" dt="2022-11-13T01:13:31.700" v="3856" actId="14100"/>
          <ac:cxnSpMkLst>
            <pc:docMk/>
            <pc:sldMk cId="2211692273" sldId="342"/>
            <ac:cxnSpMk id="16" creationId="{D87E64B7-27D9-42AD-A6E0-731B35D7B1E6}"/>
          </ac:cxnSpMkLst>
        </pc:cxnChg>
        <pc:cxnChg chg="add del mod">
          <ac:chgData name="Enzo Vozzo" userId="fc33c835-d309-47ca-a88b-dc1b677ccca4" providerId="ADAL" clId="{0CD07D73-E2FF-4402-B115-ABACF5D9476A}" dt="2022-11-07T09:14:06.424" v="1192" actId="478"/>
          <ac:cxnSpMkLst>
            <pc:docMk/>
            <pc:sldMk cId="2211692273" sldId="342"/>
            <ac:cxnSpMk id="19" creationId="{448ADD2D-41CB-4CC7-A0DB-EFB676CA8D36}"/>
          </ac:cxnSpMkLst>
        </pc:cxnChg>
        <pc:cxnChg chg="add del mod">
          <ac:chgData name="Enzo Vozzo" userId="fc33c835-d309-47ca-a88b-dc1b677ccca4" providerId="ADAL" clId="{0CD07D73-E2FF-4402-B115-ABACF5D9476A}" dt="2022-11-07T09:14:07.932" v="1193" actId="478"/>
          <ac:cxnSpMkLst>
            <pc:docMk/>
            <pc:sldMk cId="2211692273" sldId="342"/>
            <ac:cxnSpMk id="20" creationId="{FC7503D8-9FD5-4B4D-8761-BE75BE6353A4}"/>
          </ac:cxnSpMkLst>
        </pc:cxnChg>
        <pc:cxnChg chg="add mod">
          <ac:chgData name="Enzo Vozzo" userId="fc33c835-d309-47ca-a88b-dc1b677ccca4" providerId="ADAL" clId="{0CD07D73-E2FF-4402-B115-ABACF5D9476A}" dt="2022-11-07T11:25:19.425" v="1728" actId="14100"/>
          <ac:cxnSpMkLst>
            <pc:docMk/>
            <pc:sldMk cId="2211692273" sldId="342"/>
            <ac:cxnSpMk id="21" creationId="{6F50E3FA-B467-4635-BA51-9D44ACEBF575}"/>
          </ac:cxnSpMkLst>
        </pc:cxnChg>
      </pc:sldChg>
      <pc:sldChg chg="addSp delSp modSp del mod delAnim modAnim">
        <pc:chgData name="Enzo Vozzo" userId="fc33c835-d309-47ca-a88b-dc1b677ccca4" providerId="ADAL" clId="{0CD07D73-E2FF-4402-B115-ABACF5D9476A}" dt="2022-11-13T01:28:57.817" v="4105" actId="47"/>
        <pc:sldMkLst>
          <pc:docMk/>
          <pc:sldMk cId="3290090815" sldId="344"/>
        </pc:sldMkLst>
        <pc:spChg chg="mod">
          <ac:chgData name="Enzo Vozzo" userId="fc33c835-d309-47ca-a88b-dc1b677ccca4" providerId="ADAL" clId="{0CD07D73-E2FF-4402-B115-ABACF5D9476A}" dt="2022-11-07T09:24:51.931" v="1477" actId="20577"/>
          <ac:spMkLst>
            <pc:docMk/>
            <pc:sldMk cId="3290090815" sldId="344"/>
            <ac:spMk id="11" creationId="{B6CF61C9-A129-4EA3-80E9-2F916580A43F}"/>
          </ac:spMkLst>
        </pc:spChg>
        <pc:spChg chg="mod">
          <ac:chgData name="Enzo Vozzo" userId="fc33c835-d309-47ca-a88b-dc1b677ccca4" providerId="ADAL" clId="{0CD07D73-E2FF-4402-B115-ABACF5D9476A}" dt="2022-11-07T09:24:43.983" v="1476" actId="20577"/>
          <ac:spMkLst>
            <pc:docMk/>
            <pc:sldMk cId="3290090815" sldId="344"/>
            <ac:spMk id="13" creationId="{3162C0CF-1B09-40D6-A49B-01EC06EEEBB7}"/>
          </ac:spMkLst>
        </pc:spChg>
        <pc:graphicFrameChg chg="modGraphic">
          <ac:chgData name="Enzo Vozzo" userId="fc33c835-d309-47ca-a88b-dc1b677ccca4" providerId="ADAL" clId="{0CD07D73-E2FF-4402-B115-ABACF5D9476A}" dt="2022-11-07T02:20:11.785" v="541" actId="20577"/>
          <ac:graphicFrameMkLst>
            <pc:docMk/>
            <pc:sldMk cId="3290090815" sldId="344"/>
            <ac:graphicFrameMk id="2" creationId="{3350ADC5-DCD0-4876-84E4-0C0A4DF23B60}"/>
          </ac:graphicFrameMkLst>
        </pc:graphicFrameChg>
        <pc:picChg chg="del mod">
          <ac:chgData name="Enzo Vozzo" userId="fc33c835-d309-47ca-a88b-dc1b677ccca4" providerId="ADAL" clId="{0CD07D73-E2FF-4402-B115-ABACF5D9476A}" dt="2022-11-07T09:24:01.354" v="1351" actId="478"/>
          <ac:picMkLst>
            <pc:docMk/>
            <pc:sldMk cId="3290090815" sldId="344"/>
            <ac:picMk id="4" creationId="{91394BFB-7649-421B-8120-C0190EAEC170}"/>
          </ac:picMkLst>
        </pc:picChg>
        <pc:picChg chg="add mod ord">
          <ac:chgData name="Enzo Vozzo" userId="fc33c835-d309-47ca-a88b-dc1b677ccca4" providerId="ADAL" clId="{0CD07D73-E2FF-4402-B115-ABACF5D9476A}" dt="2022-11-07T09:24:18.797" v="1468" actId="167"/>
          <ac:picMkLst>
            <pc:docMk/>
            <pc:sldMk cId="3290090815" sldId="344"/>
            <ac:picMk id="5" creationId="{7C1C37D3-FDF3-4CBA-B67E-B2E1ECE0D91C}"/>
          </ac:picMkLst>
        </pc:picChg>
        <pc:picChg chg="del mod">
          <ac:chgData name="Enzo Vozzo" userId="fc33c835-d309-47ca-a88b-dc1b677ccca4" providerId="ADAL" clId="{0CD07D73-E2FF-4402-B115-ABACF5D9476A}" dt="2022-11-07T09:24:14.518" v="1467" actId="478"/>
          <ac:picMkLst>
            <pc:docMk/>
            <pc:sldMk cId="3290090815" sldId="344"/>
            <ac:picMk id="6" creationId="{79D9D6BB-C3EC-4F75-8E07-6225DC6D1F17}"/>
          </ac:picMkLst>
        </pc:picChg>
        <pc:picChg chg="add mod ord">
          <ac:chgData name="Enzo Vozzo" userId="fc33c835-d309-47ca-a88b-dc1b677ccca4" providerId="ADAL" clId="{0CD07D73-E2FF-4402-B115-ABACF5D9476A}" dt="2022-11-07T09:24:21.536" v="1469" actId="167"/>
          <ac:picMkLst>
            <pc:docMk/>
            <pc:sldMk cId="3290090815" sldId="344"/>
            <ac:picMk id="8" creationId="{B232F13F-9985-4387-B61B-9F3D6044D58F}"/>
          </ac:picMkLst>
        </pc:picChg>
        <pc:cxnChg chg="add del mod">
          <ac:chgData name="Enzo Vozzo" userId="fc33c835-d309-47ca-a88b-dc1b677ccca4" providerId="ADAL" clId="{0CD07D73-E2FF-4402-B115-ABACF5D9476A}" dt="2022-11-07T09:24:24.628" v="1470" actId="478"/>
          <ac:cxnSpMkLst>
            <pc:docMk/>
            <pc:sldMk cId="3290090815" sldId="344"/>
            <ac:cxnSpMk id="15" creationId="{E7178F45-788F-4969-99DE-E8BB40F795DC}"/>
          </ac:cxnSpMkLst>
        </pc:cxnChg>
        <pc:cxnChg chg="add del mod">
          <ac:chgData name="Enzo Vozzo" userId="fc33c835-d309-47ca-a88b-dc1b677ccca4" providerId="ADAL" clId="{0CD07D73-E2FF-4402-B115-ABACF5D9476A}" dt="2022-11-07T09:24:25.838" v="1471" actId="478"/>
          <ac:cxnSpMkLst>
            <pc:docMk/>
            <pc:sldMk cId="3290090815" sldId="344"/>
            <ac:cxnSpMk id="17" creationId="{9E4D2719-6E7B-4F81-B537-296CE5D9BC8D}"/>
          </ac:cxnSpMkLst>
        </pc:cxnChg>
        <pc:cxnChg chg="add mod">
          <ac:chgData name="Enzo Vozzo" userId="fc33c835-d309-47ca-a88b-dc1b677ccca4" providerId="ADAL" clId="{0CD07D73-E2FF-4402-B115-ABACF5D9476A}" dt="2022-11-07T11:25:36.520" v="1731" actId="14100"/>
          <ac:cxnSpMkLst>
            <pc:docMk/>
            <pc:sldMk cId="3290090815" sldId="344"/>
            <ac:cxnSpMk id="22" creationId="{20D6A642-4D4C-49DF-993C-4533B6E3C523}"/>
          </ac:cxnSpMkLst>
        </pc:cxnChg>
        <pc:cxnChg chg="mod">
          <ac:chgData name="Enzo Vozzo" userId="fc33c835-d309-47ca-a88b-dc1b677ccca4" providerId="ADAL" clId="{0CD07D73-E2FF-4402-B115-ABACF5D9476A}" dt="2022-11-07T09:24:32.092" v="1472" actId="14100"/>
          <ac:cxnSpMkLst>
            <pc:docMk/>
            <pc:sldMk cId="3290090815" sldId="344"/>
            <ac:cxnSpMk id="25" creationId="{52A90DA3-CB11-4293-85B5-F9CA7E7C96A8}"/>
          </ac:cxnSpMkLst>
        </pc:cxnChg>
      </pc:sldChg>
      <pc:sldChg chg="addSp delSp modSp mod addAnim delAnim modAnim">
        <pc:chgData name="Enzo Vozzo" userId="fc33c835-d309-47ca-a88b-dc1b677ccca4" providerId="ADAL" clId="{0CD07D73-E2FF-4402-B115-ABACF5D9476A}" dt="2022-12-01T11:13:52.061" v="4548" actId="207"/>
        <pc:sldMkLst>
          <pc:docMk/>
          <pc:sldMk cId="3138212914" sldId="345"/>
        </pc:sldMkLst>
        <pc:spChg chg="mod">
          <ac:chgData name="Enzo Vozzo" userId="fc33c835-d309-47ca-a88b-dc1b677ccca4" providerId="ADAL" clId="{0CD07D73-E2FF-4402-B115-ABACF5D9476A}" dt="2022-11-07T09:33:00.220" v="1569" actId="20577"/>
          <ac:spMkLst>
            <pc:docMk/>
            <pc:sldMk cId="3138212914" sldId="345"/>
            <ac:spMk id="18" creationId="{06DD682D-10BD-481A-B8CE-8FC17703C92E}"/>
          </ac:spMkLst>
        </pc:spChg>
        <pc:spChg chg="mod">
          <ac:chgData name="Enzo Vozzo" userId="fc33c835-d309-47ca-a88b-dc1b677ccca4" providerId="ADAL" clId="{0CD07D73-E2FF-4402-B115-ABACF5D9476A}" dt="2022-11-08T04:05:10.036" v="2678" actId="404"/>
          <ac:spMkLst>
            <pc:docMk/>
            <pc:sldMk cId="3138212914" sldId="345"/>
            <ac:spMk id="29" creationId="{27650D26-9D40-4FE6-8241-BCF8053E7D5C}"/>
          </ac:spMkLst>
        </pc:spChg>
        <pc:graphicFrameChg chg="modGraphic">
          <ac:chgData name="Enzo Vozzo" userId="fc33c835-d309-47ca-a88b-dc1b677ccca4" providerId="ADAL" clId="{0CD07D73-E2FF-4402-B115-ABACF5D9476A}" dt="2022-12-01T11:13:52.061" v="4548" actId="207"/>
          <ac:graphicFrameMkLst>
            <pc:docMk/>
            <pc:sldMk cId="3138212914" sldId="345"/>
            <ac:graphicFrameMk id="2" creationId="{3350ADC5-DCD0-4876-84E4-0C0A4DF23B60}"/>
          </ac:graphicFrameMkLst>
        </pc:graphicFrameChg>
        <pc:picChg chg="add mod ord">
          <ac:chgData name="Enzo Vozzo" userId="fc33c835-d309-47ca-a88b-dc1b677ccca4" providerId="ADAL" clId="{0CD07D73-E2FF-4402-B115-ABACF5D9476A}" dt="2022-11-07T09:32:53.741" v="1564" actId="167"/>
          <ac:picMkLst>
            <pc:docMk/>
            <pc:sldMk cId="3138212914" sldId="345"/>
            <ac:picMk id="4" creationId="{20D5F939-CFC2-4228-8C2C-820FC71C1F16}"/>
          </ac:picMkLst>
        </pc:picChg>
        <pc:picChg chg="del mod">
          <ac:chgData name="Enzo Vozzo" userId="fc33c835-d309-47ca-a88b-dc1b677ccca4" providerId="ADAL" clId="{0CD07D73-E2FF-4402-B115-ABACF5D9476A}" dt="2022-11-07T09:32:44.118" v="1561" actId="478"/>
          <ac:picMkLst>
            <pc:docMk/>
            <pc:sldMk cId="3138212914" sldId="345"/>
            <ac:picMk id="5" creationId="{993646D4-0D1E-418C-BB53-5D0FA1C6488D}"/>
          </ac:picMkLst>
        </pc:picChg>
        <pc:cxnChg chg="add del mod">
          <ac:chgData name="Enzo Vozzo" userId="fc33c835-d309-47ca-a88b-dc1b677ccca4" providerId="ADAL" clId="{0CD07D73-E2FF-4402-B115-ABACF5D9476A}" dt="2022-11-07T09:32:55.378" v="1565" actId="478"/>
          <ac:cxnSpMkLst>
            <pc:docMk/>
            <pc:sldMk cId="3138212914" sldId="345"/>
            <ac:cxnSpMk id="12" creationId="{FD3CB039-57EF-4D68-9EAF-20B6FEFB5C79}"/>
          </ac:cxnSpMkLst>
        </pc:cxnChg>
        <pc:cxnChg chg="add del mod">
          <ac:chgData name="Enzo Vozzo" userId="fc33c835-d309-47ca-a88b-dc1b677ccca4" providerId="ADAL" clId="{0CD07D73-E2FF-4402-B115-ABACF5D9476A}" dt="2022-11-07T09:32:56.576" v="1566" actId="478"/>
          <ac:cxnSpMkLst>
            <pc:docMk/>
            <pc:sldMk cId="3138212914" sldId="345"/>
            <ac:cxnSpMk id="14" creationId="{630CD4BD-413C-438C-8DE8-1A7763E19F4F}"/>
          </ac:cxnSpMkLst>
        </pc:cxnChg>
        <pc:cxnChg chg="add mod">
          <ac:chgData name="Enzo Vozzo" userId="fc33c835-d309-47ca-a88b-dc1b677ccca4" providerId="ADAL" clId="{0CD07D73-E2FF-4402-B115-ABACF5D9476A}" dt="2022-11-07T11:25:54.215" v="1735" actId="14100"/>
          <ac:cxnSpMkLst>
            <pc:docMk/>
            <pc:sldMk cId="3138212914" sldId="345"/>
            <ac:cxnSpMk id="20" creationId="{E2F5D4E6-5657-450B-BC26-D79CA4294BC7}"/>
          </ac:cxnSpMkLst>
        </pc:cxnChg>
      </pc:sldChg>
      <pc:sldChg chg="addSp delSp modSp mod delAnim modAnim">
        <pc:chgData name="Enzo Vozzo" userId="fc33c835-d309-47ca-a88b-dc1b677ccca4" providerId="ADAL" clId="{0CD07D73-E2FF-4402-B115-ABACF5D9476A}" dt="2022-12-01T11:13:55.326" v="4549" actId="207"/>
        <pc:sldMkLst>
          <pc:docMk/>
          <pc:sldMk cId="1786481431" sldId="348"/>
        </pc:sldMkLst>
        <pc:spChg chg="add mod">
          <ac:chgData name="Enzo Vozzo" userId="fc33c835-d309-47ca-a88b-dc1b677ccca4" providerId="ADAL" clId="{0CD07D73-E2FF-4402-B115-ABACF5D9476A}" dt="2022-11-13T01:32:56.423" v="4127" actId="1076"/>
          <ac:spMkLst>
            <pc:docMk/>
            <pc:sldMk cId="1786481431" sldId="348"/>
            <ac:spMk id="15" creationId="{E24CD030-AEBD-4C73-99B1-B5601C40DE4D}"/>
          </ac:spMkLst>
        </pc:spChg>
        <pc:spChg chg="mod">
          <ac:chgData name="Enzo Vozzo" userId="fc33c835-d309-47ca-a88b-dc1b677ccca4" providerId="ADAL" clId="{0CD07D73-E2FF-4402-B115-ABACF5D9476A}" dt="2022-11-07T09:38:09.515" v="1698" actId="20577"/>
          <ac:spMkLst>
            <pc:docMk/>
            <pc:sldMk cId="1786481431" sldId="348"/>
            <ac:spMk id="17" creationId="{5E2E6372-6B9B-4508-8E86-CBFCC188BC06}"/>
          </ac:spMkLst>
        </pc:spChg>
        <pc:spChg chg="mod">
          <ac:chgData name="Enzo Vozzo" userId="fc33c835-d309-47ca-a88b-dc1b677ccca4" providerId="ADAL" clId="{0CD07D73-E2FF-4402-B115-ABACF5D9476A}" dt="2022-11-08T03:38:19.829" v="2349" actId="1076"/>
          <ac:spMkLst>
            <pc:docMk/>
            <pc:sldMk cId="1786481431" sldId="348"/>
            <ac:spMk id="21" creationId="{2A03DB9A-9D7E-4F61-90C0-BC8CD95C9DEF}"/>
          </ac:spMkLst>
        </pc:spChg>
        <pc:spChg chg="mod">
          <ac:chgData name="Enzo Vozzo" userId="fc33c835-d309-47ca-a88b-dc1b677ccca4" providerId="ADAL" clId="{0CD07D73-E2FF-4402-B115-ABACF5D9476A}" dt="2022-11-08T03:38:25.469" v="2350" actId="1076"/>
          <ac:spMkLst>
            <pc:docMk/>
            <pc:sldMk cId="1786481431" sldId="348"/>
            <ac:spMk id="22" creationId="{5055C607-C544-46C9-B8DD-A0F49F9C387D}"/>
          </ac:spMkLst>
        </pc:spChg>
        <pc:graphicFrameChg chg="del">
          <ac:chgData name="Enzo Vozzo" userId="fc33c835-d309-47ca-a88b-dc1b677ccca4" providerId="ADAL" clId="{0CD07D73-E2FF-4402-B115-ABACF5D9476A}" dt="2022-11-07T02:23:09.200" v="638" actId="478"/>
          <ac:graphicFrameMkLst>
            <pc:docMk/>
            <pc:sldMk cId="1786481431" sldId="348"/>
            <ac:graphicFrameMk id="2" creationId="{3350ADC5-DCD0-4876-84E4-0C0A4DF23B60}"/>
          </ac:graphicFrameMkLst>
        </pc:graphicFrameChg>
        <pc:graphicFrameChg chg="add mod modGraphic">
          <ac:chgData name="Enzo Vozzo" userId="fc33c835-d309-47ca-a88b-dc1b677ccca4" providerId="ADAL" clId="{0CD07D73-E2FF-4402-B115-ABACF5D9476A}" dt="2022-12-01T11:13:55.326" v="4549" actId="207"/>
          <ac:graphicFrameMkLst>
            <pc:docMk/>
            <pc:sldMk cId="1786481431" sldId="348"/>
            <ac:graphicFrameMk id="19" creationId="{ABD10DC9-5827-478A-9933-037D42110082}"/>
          </ac:graphicFrameMkLst>
        </pc:graphicFrameChg>
        <pc:picChg chg="del mod">
          <ac:chgData name="Enzo Vozzo" userId="fc33c835-d309-47ca-a88b-dc1b677ccca4" providerId="ADAL" clId="{0CD07D73-E2FF-4402-B115-ABACF5D9476A}" dt="2022-11-07T09:37:43.209" v="1686" actId="478"/>
          <ac:picMkLst>
            <pc:docMk/>
            <pc:sldMk cId="1786481431" sldId="348"/>
            <ac:picMk id="4" creationId="{5C7BB69C-9A74-4BE8-9DBA-C2C18000CEDC}"/>
          </ac:picMkLst>
        </pc:picChg>
        <pc:picChg chg="add mod ord">
          <ac:chgData name="Enzo Vozzo" userId="fc33c835-d309-47ca-a88b-dc1b677ccca4" providerId="ADAL" clId="{0CD07D73-E2FF-4402-B115-ABACF5D9476A}" dt="2022-11-07T09:37:57.756" v="1692" actId="1076"/>
          <ac:picMkLst>
            <pc:docMk/>
            <pc:sldMk cId="1786481431" sldId="348"/>
            <ac:picMk id="5" creationId="{F3EE5C7F-18BE-4BB9-99C0-31443181C9B9}"/>
          </ac:picMkLst>
        </pc:picChg>
        <pc:cxnChg chg="mod">
          <ac:chgData name="Enzo Vozzo" userId="fc33c835-d309-47ca-a88b-dc1b677ccca4" providerId="ADAL" clId="{0CD07D73-E2FF-4402-B115-ABACF5D9476A}" dt="2022-11-07T09:38:05.625" v="1695" actId="14100"/>
          <ac:cxnSpMkLst>
            <pc:docMk/>
            <pc:sldMk cId="1786481431" sldId="348"/>
            <ac:cxnSpMk id="7" creationId="{CF210701-3A1A-48B6-A7F1-981352532A1B}"/>
          </ac:cxnSpMkLst>
        </pc:cxnChg>
        <pc:cxnChg chg="add del mod">
          <ac:chgData name="Enzo Vozzo" userId="fc33c835-d309-47ca-a88b-dc1b677ccca4" providerId="ADAL" clId="{0CD07D73-E2FF-4402-B115-ABACF5D9476A}" dt="2022-11-07T09:37:47.146" v="1688" actId="478"/>
          <ac:cxnSpMkLst>
            <pc:docMk/>
            <pc:sldMk cId="1786481431" sldId="348"/>
            <ac:cxnSpMk id="15" creationId="{799C2F4D-0132-450E-AE34-276D56C881E3}"/>
          </ac:cxnSpMkLst>
        </pc:cxnChg>
        <pc:cxnChg chg="add del mod">
          <ac:chgData name="Enzo Vozzo" userId="fc33c835-d309-47ca-a88b-dc1b677ccca4" providerId="ADAL" clId="{0CD07D73-E2FF-4402-B115-ABACF5D9476A}" dt="2022-11-07T09:37:48.461" v="1689" actId="478"/>
          <ac:cxnSpMkLst>
            <pc:docMk/>
            <pc:sldMk cId="1786481431" sldId="348"/>
            <ac:cxnSpMk id="18" creationId="{2C805B66-8658-434F-8C3A-60CD3909F73F}"/>
          </ac:cxnSpMkLst>
        </pc:cxnChg>
        <pc:cxnChg chg="add mod">
          <ac:chgData name="Enzo Vozzo" userId="fc33c835-d309-47ca-a88b-dc1b677ccca4" providerId="ADAL" clId="{0CD07D73-E2FF-4402-B115-ABACF5D9476A}" dt="2022-11-07T11:26:13.247" v="1739" actId="14100"/>
          <ac:cxnSpMkLst>
            <pc:docMk/>
            <pc:sldMk cId="1786481431" sldId="348"/>
            <ac:cxnSpMk id="23" creationId="{99583BC1-B61C-4116-8568-E1BC92230937}"/>
          </ac:cxnSpMkLst>
        </pc:cxnChg>
      </pc:sldChg>
      <pc:sldChg chg="modSp mod modAnim">
        <pc:chgData name="Enzo Vozzo" userId="fc33c835-d309-47ca-a88b-dc1b677ccca4" providerId="ADAL" clId="{0CD07D73-E2FF-4402-B115-ABACF5D9476A}" dt="2022-12-01T11:06:10.812" v="4505" actId="1076"/>
        <pc:sldMkLst>
          <pc:docMk/>
          <pc:sldMk cId="2591486481" sldId="401"/>
        </pc:sldMkLst>
        <pc:spChg chg="mod">
          <ac:chgData name="Enzo Vozzo" userId="fc33c835-d309-47ca-a88b-dc1b677ccca4" providerId="ADAL" clId="{0CD07D73-E2FF-4402-B115-ABACF5D9476A}" dt="2022-11-09T10:09:35.312" v="3499" actId="1076"/>
          <ac:spMkLst>
            <pc:docMk/>
            <pc:sldMk cId="2591486481" sldId="401"/>
            <ac:spMk id="2" creationId="{D4F6A9A6-E52E-4148-8D82-AD34BA7CD2BD}"/>
          </ac:spMkLst>
        </pc:spChg>
        <pc:spChg chg="mod">
          <ac:chgData name="Enzo Vozzo" userId="fc33c835-d309-47ca-a88b-dc1b677ccca4" providerId="ADAL" clId="{0CD07D73-E2FF-4402-B115-ABACF5D9476A}" dt="2022-11-09T10:09:28" v="3498" actId="1076"/>
          <ac:spMkLst>
            <pc:docMk/>
            <pc:sldMk cId="2591486481" sldId="401"/>
            <ac:spMk id="6" creationId="{B4D03323-C89A-45FC-B58B-7C1801F2BAC8}"/>
          </ac:spMkLst>
        </pc:spChg>
        <pc:spChg chg="mod">
          <ac:chgData name="Enzo Vozzo" userId="fc33c835-d309-47ca-a88b-dc1b677ccca4" providerId="ADAL" clId="{0CD07D73-E2FF-4402-B115-ABACF5D9476A}" dt="2022-12-01T03:04:02.684" v="4338" actId="1076"/>
          <ac:spMkLst>
            <pc:docMk/>
            <pc:sldMk cId="2591486481" sldId="401"/>
            <ac:spMk id="7" creationId="{081FFB4E-45D3-4DA1-B301-EB0760FC7369}"/>
          </ac:spMkLst>
        </pc:spChg>
        <pc:spChg chg="mod">
          <ac:chgData name="Enzo Vozzo" userId="fc33c835-d309-47ca-a88b-dc1b677ccca4" providerId="ADAL" clId="{0CD07D73-E2FF-4402-B115-ABACF5D9476A}" dt="2022-12-01T03:04:13.275" v="4339" actId="1076"/>
          <ac:spMkLst>
            <pc:docMk/>
            <pc:sldMk cId="2591486481" sldId="401"/>
            <ac:spMk id="9" creationId="{33389EA2-8BA0-4FF7-9484-AAFB8B83DB46}"/>
          </ac:spMkLst>
        </pc:spChg>
        <pc:spChg chg="mod">
          <ac:chgData name="Enzo Vozzo" userId="fc33c835-d309-47ca-a88b-dc1b677ccca4" providerId="ADAL" clId="{0CD07D73-E2FF-4402-B115-ABACF5D9476A}" dt="2022-12-01T11:05:57.702" v="4504" actId="1076"/>
          <ac:spMkLst>
            <pc:docMk/>
            <pc:sldMk cId="2591486481" sldId="401"/>
            <ac:spMk id="10" creationId="{03CDA13B-E2C8-4362-BB4B-F4D89E01367A}"/>
          </ac:spMkLst>
        </pc:spChg>
        <pc:spChg chg="mod">
          <ac:chgData name="Enzo Vozzo" userId="fc33c835-d309-47ca-a88b-dc1b677ccca4" providerId="ADAL" clId="{0CD07D73-E2FF-4402-B115-ABACF5D9476A}" dt="2022-12-01T11:06:10.812" v="4505" actId="1076"/>
          <ac:spMkLst>
            <pc:docMk/>
            <pc:sldMk cId="2591486481" sldId="401"/>
            <ac:spMk id="11" creationId="{7F145069-6204-4988-8C79-BF5A29BEB33F}"/>
          </ac:spMkLst>
        </pc:spChg>
      </pc:sldChg>
      <pc:sldChg chg="modSp">
        <pc:chgData name="Enzo Vozzo" userId="fc33c835-d309-47ca-a88b-dc1b677ccca4" providerId="ADAL" clId="{0CD07D73-E2FF-4402-B115-ABACF5D9476A}" dt="2022-12-01T11:07:18.213" v="4520" actId="6549"/>
        <pc:sldMkLst>
          <pc:docMk/>
          <pc:sldMk cId="1270063205" sldId="402"/>
        </pc:sldMkLst>
        <pc:spChg chg="mod">
          <ac:chgData name="Enzo Vozzo" userId="fc33c835-d309-47ca-a88b-dc1b677ccca4" providerId="ADAL" clId="{0CD07D73-E2FF-4402-B115-ABACF5D9476A}" dt="2022-12-01T11:07:10.723" v="4512" actId="20577"/>
          <ac:spMkLst>
            <pc:docMk/>
            <pc:sldMk cId="1270063205" sldId="402"/>
            <ac:spMk id="4" creationId="{00000000-0000-0000-0000-000000000000}"/>
          </ac:spMkLst>
        </pc:spChg>
        <pc:spChg chg="mod">
          <ac:chgData name="Enzo Vozzo" userId="fc33c835-d309-47ca-a88b-dc1b677ccca4" providerId="ADAL" clId="{0CD07D73-E2FF-4402-B115-ABACF5D9476A}" dt="2022-12-01T11:07:18.213" v="4520" actId="6549"/>
          <ac:spMkLst>
            <pc:docMk/>
            <pc:sldMk cId="1270063205" sldId="402"/>
            <ac:spMk id="13" creationId="{05F95E3D-EB13-4593-AE3C-64064273ECD0}"/>
          </ac:spMkLst>
        </pc:spChg>
      </pc:sldChg>
      <pc:sldChg chg="modSp">
        <pc:chgData name="Enzo Vozzo" userId="fc33c835-d309-47ca-a88b-dc1b677ccca4" providerId="ADAL" clId="{0CD07D73-E2FF-4402-B115-ABACF5D9476A}" dt="2022-12-01T10:35:17.332" v="4341" actId="20577"/>
        <pc:sldMkLst>
          <pc:docMk/>
          <pc:sldMk cId="259868667" sldId="403"/>
        </pc:sldMkLst>
        <pc:spChg chg="mod">
          <ac:chgData name="Enzo Vozzo" userId="fc33c835-d309-47ca-a88b-dc1b677ccca4" providerId="ADAL" clId="{0CD07D73-E2FF-4402-B115-ABACF5D9476A}" dt="2022-12-01T10:35:17.332" v="4341" actId="20577"/>
          <ac:spMkLst>
            <pc:docMk/>
            <pc:sldMk cId="259868667" sldId="403"/>
            <ac:spMk id="9" creationId="{013AF8E5-EE20-48DB-8B97-1315C156565A}"/>
          </ac:spMkLst>
        </pc:spChg>
      </pc:sldChg>
      <pc:sldChg chg="modSp mod">
        <pc:chgData name="Enzo Vozzo" userId="fc33c835-d309-47ca-a88b-dc1b677ccca4" providerId="ADAL" clId="{0CD07D73-E2FF-4402-B115-ABACF5D9476A}" dt="2022-11-09T10:18:16.428" v="3684" actId="14100"/>
        <pc:sldMkLst>
          <pc:docMk/>
          <pc:sldMk cId="4278658302" sldId="407"/>
        </pc:sldMkLst>
        <pc:spChg chg="mod">
          <ac:chgData name="Enzo Vozzo" userId="fc33c835-d309-47ca-a88b-dc1b677ccca4" providerId="ADAL" clId="{0CD07D73-E2FF-4402-B115-ABACF5D9476A}" dt="2022-11-09T10:17:37.836" v="3681" actId="1076"/>
          <ac:spMkLst>
            <pc:docMk/>
            <pc:sldMk cId="4278658302" sldId="407"/>
            <ac:spMk id="8" creationId="{55C31559-B4FF-46D2-982C-D55453D2C22F}"/>
          </ac:spMkLst>
        </pc:spChg>
        <pc:spChg chg="mod">
          <ac:chgData name="Enzo Vozzo" userId="fc33c835-d309-47ca-a88b-dc1b677ccca4" providerId="ADAL" clId="{0CD07D73-E2FF-4402-B115-ABACF5D9476A}" dt="2022-11-09T10:18:09.974" v="3683" actId="14100"/>
          <ac:spMkLst>
            <pc:docMk/>
            <pc:sldMk cId="4278658302" sldId="407"/>
            <ac:spMk id="13" creationId="{10FBE872-D2E7-4F30-80EE-DFD1BE37FA5C}"/>
          </ac:spMkLst>
        </pc:spChg>
        <pc:spChg chg="mod">
          <ac:chgData name="Enzo Vozzo" userId="fc33c835-d309-47ca-a88b-dc1b677ccca4" providerId="ADAL" clId="{0CD07D73-E2FF-4402-B115-ABACF5D9476A}" dt="2022-11-09T10:18:16.428" v="3684" actId="14100"/>
          <ac:spMkLst>
            <pc:docMk/>
            <pc:sldMk cId="4278658302" sldId="407"/>
            <ac:spMk id="15" creationId="{2B1C737E-5A3B-4E2E-88AB-27B463D201D6}"/>
          </ac:spMkLst>
        </pc:spChg>
        <pc:graphicFrameChg chg="modGraphic">
          <ac:chgData name="Enzo Vozzo" userId="fc33c835-d309-47ca-a88b-dc1b677ccca4" providerId="ADAL" clId="{0CD07D73-E2FF-4402-B115-ABACF5D9476A}" dt="2022-11-07T05:04:18.737" v="653" actId="20577"/>
          <ac:graphicFrameMkLst>
            <pc:docMk/>
            <pc:sldMk cId="4278658302" sldId="407"/>
            <ac:graphicFrameMk id="2" creationId="{9D94C13D-F9C0-42F9-954F-7D6E3E6974F6}"/>
          </ac:graphicFrameMkLst>
        </pc:graphicFrameChg>
      </pc:sldChg>
      <pc:sldChg chg="modSp">
        <pc:chgData name="Enzo Vozzo" userId="fc33c835-d309-47ca-a88b-dc1b677ccca4" providerId="ADAL" clId="{0CD07D73-E2FF-4402-B115-ABACF5D9476A}" dt="2022-11-08T03:45:23.925" v="2450" actId="6549"/>
        <pc:sldMkLst>
          <pc:docMk/>
          <pc:sldMk cId="1967746635" sldId="409"/>
        </pc:sldMkLst>
        <pc:spChg chg="mod">
          <ac:chgData name="Enzo Vozzo" userId="fc33c835-d309-47ca-a88b-dc1b677ccca4" providerId="ADAL" clId="{0CD07D73-E2FF-4402-B115-ABACF5D9476A}" dt="2022-11-08T03:45:23.925" v="2450" actId="6549"/>
          <ac:spMkLst>
            <pc:docMk/>
            <pc:sldMk cId="1967746635" sldId="409"/>
            <ac:spMk id="7" creationId="{4064E71D-CEAA-4B8D-B75A-1317FE9B8ADE}"/>
          </ac:spMkLst>
        </pc:spChg>
      </pc:sldChg>
      <pc:sldChg chg="addSp delSp modSp del mod modAnim">
        <pc:chgData name="Enzo Vozzo" userId="fc33c835-d309-47ca-a88b-dc1b677ccca4" providerId="ADAL" clId="{0CD07D73-E2FF-4402-B115-ABACF5D9476A}" dt="2022-11-08T08:19:30.475" v="3263" actId="47"/>
        <pc:sldMkLst>
          <pc:docMk/>
          <pc:sldMk cId="42112771" sldId="410"/>
        </pc:sldMkLst>
        <pc:spChg chg="mod">
          <ac:chgData name="Enzo Vozzo" userId="fc33c835-d309-47ca-a88b-dc1b677ccca4" providerId="ADAL" clId="{0CD07D73-E2FF-4402-B115-ABACF5D9476A}" dt="2022-11-08T07:57:40.002" v="2880" actId="207"/>
          <ac:spMkLst>
            <pc:docMk/>
            <pc:sldMk cId="42112771" sldId="410"/>
            <ac:spMk id="4" creationId="{6BB1D97C-4AC6-443E-895A-54D43908BC94}"/>
          </ac:spMkLst>
        </pc:spChg>
        <pc:spChg chg="add mod">
          <ac:chgData name="Enzo Vozzo" userId="fc33c835-d309-47ca-a88b-dc1b677ccca4" providerId="ADAL" clId="{0CD07D73-E2FF-4402-B115-ABACF5D9476A}" dt="2022-11-08T08:03:15.226" v="2969" actId="1076"/>
          <ac:spMkLst>
            <pc:docMk/>
            <pc:sldMk cId="42112771" sldId="410"/>
            <ac:spMk id="9" creationId="{8759EE01-F6CB-48AB-B650-2B8AECE11FC8}"/>
          </ac:spMkLst>
        </pc:spChg>
        <pc:picChg chg="del mod">
          <ac:chgData name="Enzo Vozzo" userId="fc33c835-d309-47ca-a88b-dc1b677ccca4" providerId="ADAL" clId="{0CD07D73-E2FF-4402-B115-ABACF5D9476A}" dt="2022-11-08T07:57:08.944" v="2877" actId="478"/>
          <ac:picMkLst>
            <pc:docMk/>
            <pc:sldMk cId="42112771" sldId="410"/>
            <ac:picMk id="3" creationId="{39DBE52A-8FA3-4E35-8274-E82357D17BF7}"/>
          </ac:picMkLst>
        </pc:picChg>
        <pc:picChg chg="add mod">
          <ac:chgData name="Enzo Vozzo" userId="fc33c835-d309-47ca-a88b-dc1b677ccca4" providerId="ADAL" clId="{0CD07D73-E2FF-4402-B115-ABACF5D9476A}" dt="2022-11-08T07:57:15.138" v="2878" actId="1076"/>
          <ac:picMkLst>
            <pc:docMk/>
            <pc:sldMk cId="42112771" sldId="410"/>
            <ac:picMk id="6" creationId="{32D43FD6-8752-4C65-89CF-62246F7E8442}"/>
          </ac:picMkLst>
        </pc:picChg>
        <pc:picChg chg="mod">
          <ac:chgData name="Enzo Vozzo" userId="fc33c835-d309-47ca-a88b-dc1b677ccca4" providerId="ADAL" clId="{0CD07D73-E2FF-4402-B115-ABACF5D9476A}" dt="2022-11-08T08:03:21.322" v="2971" actId="14100"/>
          <ac:picMkLst>
            <pc:docMk/>
            <pc:sldMk cId="42112771" sldId="410"/>
            <ac:picMk id="11266" creationId="{EEF6FB18-748C-4CC7-B27A-53523168A25A}"/>
          </ac:picMkLst>
        </pc:picChg>
      </pc:sldChg>
      <pc:sldChg chg="modSp del mod">
        <pc:chgData name="Enzo Vozzo" userId="fc33c835-d309-47ca-a88b-dc1b677ccca4" providerId="ADAL" clId="{0CD07D73-E2FF-4402-B115-ABACF5D9476A}" dt="2022-11-07T02:12:40.911" v="279" actId="47"/>
        <pc:sldMkLst>
          <pc:docMk/>
          <pc:sldMk cId="1937898406" sldId="411"/>
        </pc:sldMkLst>
        <pc:picChg chg="mod">
          <ac:chgData name="Enzo Vozzo" userId="fc33c835-d309-47ca-a88b-dc1b677ccca4" providerId="ADAL" clId="{0CD07D73-E2FF-4402-B115-ABACF5D9476A}" dt="2022-11-07T01:25:50.171" v="266" actId="1076"/>
          <ac:picMkLst>
            <pc:docMk/>
            <pc:sldMk cId="1937898406" sldId="411"/>
            <ac:picMk id="3" creationId="{BEE325A6-0912-43A1-AA15-DEB2033D2974}"/>
          </ac:picMkLst>
        </pc:picChg>
      </pc:sldChg>
      <pc:sldChg chg="del">
        <pc:chgData name="Enzo Vozzo" userId="fc33c835-d309-47ca-a88b-dc1b677ccca4" providerId="ADAL" clId="{0CD07D73-E2FF-4402-B115-ABACF5D9476A}" dt="2022-11-07T02:11:45.995" v="276" actId="47"/>
        <pc:sldMkLst>
          <pc:docMk/>
          <pc:sldMk cId="3458542597" sldId="412"/>
        </pc:sldMkLst>
      </pc:sldChg>
      <pc:sldChg chg="delSp del mod">
        <pc:chgData name="Enzo Vozzo" userId="fc33c835-d309-47ca-a88b-dc1b677ccca4" providerId="ADAL" clId="{0CD07D73-E2FF-4402-B115-ABACF5D9476A}" dt="2022-11-07T02:10:41.898" v="273" actId="47"/>
        <pc:sldMkLst>
          <pc:docMk/>
          <pc:sldMk cId="2816201341" sldId="413"/>
        </pc:sldMkLst>
        <pc:picChg chg="del">
          <ac:chgData name="Enzo Vozzo" userId="fc33c835-d309-47ca-a88b-dc1b677ccca4" providerId="ADAL" clId="{0CD07D73-E2FF-4402-B115-ABACF5D9476A}" dt="2022-11-07T02:10:40.328" v="272" actId="478"/>
          <ac:picMkLst>
            <pc:docMk/>
            <pc:sldMk cId="2816201341" sldId="413"/>
            <ac:picMk id="6" creationId="{0981E5B1-5ECA-4AC3-B53F-D15A7D412445}"/>
          </ac:picMkLst>
        </pc:picChg>
      </pc:sldChg>
      <pc:sldChg chg="modSp mod">
        <pc:chgData name="Enzo Vozzo" userId="fc33c835-d309-47ca-a88b-dc1b677ccca4" providerId="ADAL" clId="{0CD07D73-E2FF-4402-B115-ABACF5D9476A}" dt="2022-12-01T11:10:48.036" v="4525" actId="20577"/>
        <pc:sldMkLst>
          <pc:docMk/>
          <pc:sldMk cId="2826771710" sldId="416"/>
        </pc:sldMkLst>
        <pc:spChg chg="mod">
          <ac:chgData name="Enzo Vozzo" userId="fc33c835-d309-47ca-a88b-dc1b677ccca4" providerId="ADAL" clId="{0CD07D73-E2FF-4402-B115-ABACF5D9476A}" dt="2022-12-01T11:10:48.036" v="4525" actId="20577"/>
          <ac:spMkLst>
            <pc:docMk/>
            <pc:sldMk cId="2826771710" sldId="416"/>
            <ac:spMk id="2" creationId="{528D1933-1973-4D88-BAD0-4E87CF860F06}"/>
          </ac:spMkLst>
        </pc:spChg>
      </pc:sldChg>
      <pc:sldChg chg="addSp modSp mod">
        <pc:chgData name="Enzo Vozzo" userId="fc33c835-d309-47ca-a88b-dc1b677ccca4" providerId="ADAL" clId="{0CD07D73-E2FF-4402-B115-ABACF5D9476A}" dt="2022-11-08T08:32:31.587" v="3473" actId="1076"/>
        <pc:sldMkLst>
          <pc:docMk/>
          <pc:sldMk cId="1905447694" sldId="417"/>
        </pc:sldMkLst>
        <pc:spChg chg="mod">
          <ac:chgData name="Enzo Vozzo" userId="fc33c835-d309-47ca-a88b-dc1b677ccca4" providerId="ADAL" clId="{0CD07D73-E2FF-4402-B115-ABACF5D9476A}" dt="2022-11-08T03:52:43.685" v="2526" actId="1038"/>
          <ac:spMkLst>
            <pc:docMk/>
            <pc:sldMk cId="1905447694" sldId="417"/>
            <ac:spMk id="2" creationId="{AE33D30A-8DE3-487E-A775-494C9DB9889F}"/>
          </ac:spMkLst>
        </pc:spChg>
        <pc:spChg chg="mod">
          <ac:chgData name="Enzo Vozzo" userId="fc33c835-d309-47ca-a88b-dc1b677ccca4" providerId="ADAL" clId="{0CD07D73-E2FF-4402-B115-ABACF5D9476A}" dt="2022-11-08T03:55:12.949" v="2622" actId="1076"/>
          <ac:spMkLst>
            <pc:docMk/>
            <pc:sldMk cId="1905447694" sldId="417"/>
            <ac:spMk id="3" creationId="{B3661DBE-3122-4C71-B8D3-34A594EF5A43}"/>
          </ac:spMkLst>
        </pc:spChg>
        <pc:spChg chg="mod">
          <ac:chgData name="Enzo Vozzo" userId="fc33c835-d309-47ca-a88b-dc1b677ccca4" providerId="ADAL" clId="{0CD07D73-E2FF-4402-B115-ABACF5D9476A}" dt="2022-11-08T03:55:31.702" v="2624" actId="1076"/>
          <ac:spMkLst>
            <pc:docMk/>
            <pc:sldMk cId="1905447694" sldId="417"/>
            <ac:spMk id="5" creationId="{A6232EEE-9DAE-4D39-A7D1-5B8306251079}"/>
          </ac:spMkLst>
        </pc:spChg>
        <pc:spChg chg="mod">
          <ac:chgData name="Enzo Vozzo" userId="fc33c835-d309-47ca-a88b-dc1b677ccca4" providerId="ADAL" clId="{0CD07D73-E2FF-4402-B115-ABACF5D9476A}" dt="2022-11-08T03:55:49.999" v="2654" actId="20577"/>
          <ac:spMkLst>
            <pc:docMk/>
            <pc:sldMk cId="1905447694" sldId="417"/>
            <ac:spMk id="6" creationId="{A14BD7CB-A5AB-4E4F-8F19-8344A79BE9BE}"/>
          </ac:spMkLst>
        </pc:spChg>
        <pc:spChg chg="mod">
          <ac:chgData name="Enzo Vozzo" userId="fc33c835-d309-47ca-a88b-dc1b677ccca4" providerId="ADAL" clId="{0CD07D73-E2FF-4402-B115-ABACF5D9476A}" dt="2022-11-08T03:54:57.254" v="2620" actId="1076"/>
          <ac:spMkLst>
            <pc:docMk/>
            <pc:sldMk cId="1905447694" sldId="417"/>
            <ac:spMk id="7" creationId="{1F356204-6006-4E7A-99E9-FBE06DC9524D}"/>
          </ac:spMkLst>
        </pc:spChg>
        <pc:spChg chg="mod">
          <ac:chgData name="Enzo Vozzo" userId="fc33c835-d309-47ca-a88b-dc1b677ccca4" providerId="ADAL" clId="{0CD07D73-E2FF-4402-B115-ABACF5D9476A}" dt="2022-11-08T03:55:01.038" v="2621" actId="1076"/>
          <ac:spMkLst>
            <pc:docMk/>
            <pc:sldMk cId="1905447694" sldId="417"/>
            <ac:spMk id="8" creationId="{D52FE684-1AD7-43E0-A5FC-1747089180A6}"/>
          </ac:spMkLst>
        </pc:spChg>
        <pc:spChg chg="add mod">
          <ac:chgData name="Enzo Vozzo" userId="fc33c835-d309-47ca-a88b-dc1b677ccca4" providerId="ADAL" clId="{0CD07D73-E2FF-4402-B115-ABACF5D9476A}" dt="2022-11-08T03:56:39.696" v="2664" actId="692"/>
          <ac:spMkLst>
            <pc:docMk/>
            <pc:sldMk cId="1905447694" sldId="417"/>
            <ac:spMk id="11" creationId="{FE399783-DF95-45A6-AB64-7D6303A5FFA5}"/>
          </ac:spMkLst>
        </pc:spChg>
        <pc:picChg chg="mod">
          <ac:chgData name="Enzo Vozzo" userId="fc33c835-d309-47ca-a88b-dc1b677ccca4" providerId="ADAL" clId="{0CD07D73-E2FF-4402-B115-ABACF5D9476A}" dt="2022-11-08T08:32:31.587" v="3473" actId="1076"/>
          <ac:picMkLst>
            <pc:docMk/>
            <pc:sldMk cId="1905447694" sldId="417"/>
            <ac:picMk id="9" creationId="{291C3736-2B4F-4A74-8671-3C3B805AC812}"/>
          </ac:picMkLst>
        </pc:picChg>
        <pc:picChg chg="mod">
          <ac:chgData name="Enzo Vozzo" userId="fc33c835-d309-47ca-a88b-dc1b677ccca4" providerId="ADAL" clId="{0CD07D73-E2FF-4402-B115-ABACF5D9476A}" dt="2022-11-08T03:55:53.749" v="2655" actId="1076"/>
          <ac:picMkLst>
            <pc:docMk/>
            <pc:sldMk cId="1905447694" sldId="417"/>
            <ac:picMk id="2050" creationId="{E3160ABB-F347-4E7E-A804-9826BBCBFDA2}"/>
          </ac:picMkLst>
        </pc:picChg>
        <pc:cxnChg chg="mod">
          <ac:chgData name="Enzo Vozzo" userId="fc33c835-d309-47ca-a88b-dc1b677ccca4" providerId="ADAL" clId="{0CD07D73-E2FF-4402-B115-ABACF5D9476A}" dt="2022-11-08T03:56:50.694" v="2666" actId="14100"/>
          <ac:cxnSpMkLst>
            <pc:docMk/>
            <pc:sldMk cId="1905447694" sldId="417"/>
            <ac:cxnSpMk id="10" creationId="{1108046D-B6AA-4578-BF05-1DDA38627E8C}"/>
          </ac:cxnSpMkLst>
        </pc:cxnChg>
      </pc:sldChg>
      <pc:sldChg chg="modSp del mod">
        <pc:chgData name="Enzo Vozzo" userId="fc33c835-d309-47ca-a88b-dc1b677ccca4" providerId="ADAL" clId="{0CD07D73-E2FF-4402-B115-ABACF5D9476A}" dt="2022-12-01T11:02:58.417" v="4503" actId="47"/>
        <pc:sldMkLst>
          <pc:docMk/>
          <pc:sldMk cId="2028169550" sldId="419"/>
        </pc:sldMkLst>
        <pc:spChg chg="mod">
          <ac:chgData name="Enzo Vozzo" userId="fc33c835-d309-47ca-a88b-dc1b677ccca4" providerId="ADAL" clId="{0CD07D73-E2FF-4402-B115-ABACF5D9476A}" dt="2022-11-09T10:12:18.280" v="3557" actId="1038"/>
          <ac:spMkLst>
            <pc:docMk/>
            <pc:sldMk cId="2028169550" sldId="419"/>
            <ac:spMk id="4" creationId="{8480BB56-9836-47CA-B2D2-B23DF96812A1}"/>
          </ac:spMkLst>
        </pc:spChg>
        <pc:spChg chg="mod">
          <ac:chgData name="Enzo Vozzo" userId="fc33c835-d309-47ca-a88b-dc1b677ccca4" providerId="ADAL" clId="{0CD07D73-E2FF-4402-B115-ABACF5D9476A}" dt="2022-11-09T10:12:18.280" v="3557" actId="1038"/>
          <ac:spMkLst>
            <pc:docMk/>
            <pc:sldMk cId="2028169550" sldId="419"/>
            <ac:spMk id="6" creationId="{77D01239-EA4C-40E7-8D50-2BE9717CD17A}"/>
          </ac:spMkLst>
        </pc:spChg>
        <pc:picChg chg="mod">
          <ac:chgData name="Enzo Vozzo" userId="fc33c835-d309-47ca-a88b-dc1b677ccca4" providerId="ADAL" clId="{0CD07D73-E2FF-4402-B115-ABACF5D9476A}" dt="2022-11-09T10:12:18.280" v="3557" actId="1038"/>
          <ac:picMkLst>
            <pc:docMk/>
            <pc:sldMk cId="2028169550" sldId="419"/>
            <ac:picMk id="3" creationId="{6EF07F27-198D-4C07-A8E3-BC1B93C851A1}"/>
          </ac:picMkLst>
        </pc:picChg>
        <pc:picChg chg="mod">
          <ac:chgData name="Enzo Vozzo" userId="fc33c835-d309-47ca-a88b-dc1b677ccca4" providerId="ADAL" clId="{0CD07D73-E2FF-4402-B115-ABACF5D9476A}" dt="2022-11-09T10:12:34.367" v="3572" actId="1036"/>
          <ac:picMkLst>
            <pc:docMk/>
            <pc:sldMk cId="2028169550" sldId="419"/>
            <ac:picMk id="1029" creationId="{9A316E8B-F57F-4371-9C9D-6C7B01345206}"/>
          </ac:picMkLst>
        </pc:picChg>
        <pc:picChg chg="mod">
          <ac:chgData name="Enzo Vozzo" userId="fc33c835-d309-47ca-a88b-dc1b677ccca4" providerId="ADAL" clId="{0CD07D73-E2FF-4402-B115-ABACF5D9476A}" dt="2022-11-09T10:12:34.367" v="3572" actId="1036"/>
          <ac:picMkLst>
            <pc:docMk/>
            <pc:sldMk cId="2028169550" sldId="419"/>
            <ac:picMk id="1030" creationId="{35D872CE-5D15-4A39-87AB-3ACA8F4DF45E}"/>
          </ac:picMkLst>
        </pc:picChg>
        <pc:picChg chg="mod">
          <ac:chgData name="Enzo Vozzo" userId="fc33c835-d309-47ca-a88b-dc1b677ccca4" providerId="ADAL" clId="{0CD07D73-E2FF-4402-B115-ABACF5D9476A}" dt="2022-11-09T10:12:34.367" v="3572" actId="1036"/>
          <ac:picMkLst>
            <pc:docMk/>
            <pc:sldMk cId="2028169550" sldId="419"/>
            <ac:picMk id="1031" creationId="{54187B67-7821-43D6-A293-7A7DCDCBFB95}"/>
          </ac:picMkLst>
        </pc:picChg>
      </pc:sldChg>
      <pc:sldChg chg="addSp delSp modSp del mod modAnim">
        <pc:chgData name="Enzo Vozzo" userId="fc33c835-d309-47ca-a88b-dc1b677ccca4" providerId="ADAL" clId="{0CD07D73-E2FF-4402-B115-ABACF5D9476A}" dt="2022-11-08T05:15:06.336" v="2859" actId="47"/>
        <pc:sldMkLst>
          <pc:docMk/>
          <pc:sldMk cId="1100336358" sldId="423"/>
        </pc:sldMkLst>
        <pc:spChg chg="add del mod">
          <ac:chgData name="Enzo Vozzo" userId="fc33c835-d309-47ca-a88b-dc1b677ccca4" providerId="ADAL" clId="{0CD07D73-E2FF-4402-B115-ABACF5D9476A}" dt="2022-11-08T03:01:30.721" v="2039" actId="478"/>
          <ac:spMkLst>
            <pc:docMk/>
            <pc:sldMk cId="1100336358" sldId="423"/>
            <ac:spMk id="3" creationId="{0CCF2E3B-50CB-4388-A9E0-C35EFDC6BA39}"/>
          </ac:spMkLst>
        </pc:spChg>
        <pc:spChg chg="add del">
          <ac:chgData name="Enzo Vozzo" userId="fc33c835-d309-47ca-a88b-dc1b677ccca4" providerId="ADAL" clId="{0CD07D73-E2FF-4402-B115-ABACF5D9476A}" dt="2022-11-08T03:00:32.422" v="2021" actId="478"/>
          <ac:spMkLst>
            <pc:docMk/>
            <pc:sldMk cId="1100336358" sldId="423"/>
            <ac:spMk id="12" creationId="{7327EBA6-5697-4AE4-A57E-98E1194766F2}"/>
          </ac:spMkLst>
        </pc:spChg>
        <pc:spChg chg="add del">
          <ac:chgData name="Enzo Vozzo" userId="fc33c835-d309-47ca-a88b-dc1b677ccca4" providerId="ADAL" clId="{0CD07D73-E2FF-4402-B115-ABACF5D9476A}" dt="2022-11-08T03:00:28.777" v="2020" actId="478"/>
          <ac:spMkLst>
            <pc:docMk/>
            <pc:sldMk cId="1100336358" sldId="423"/>
            <ac:spMk id="13" creationId="{4CA024FE-9B64-4972-8E28-E6C0D9D92AFE}"/>
          </ac:spMkLst>
        </pc:spChg>
        <pc:spChg chg="add del">
          <ac:chgData name="Enzo Vozzo" userId="fc33c835-d309-47ca-a88b-dc1b677ccca4" providerId="ADAL" clId="{0CD07D73-E2FF-4402-B115-ABACF5D9476A}" dt="2022-11-08T03:00:32.422" v="2021" actId="478"/>
          <ac:spMkLst>
            <pc:docMk/>
            <pc:sldMk cId="1100336358" sldId="423"/>
            <ac:spMk id="14" creationId="{691D065A-1E6B-48DB-9890-84DE23D29353}"/>
          </ac:spMkLst>
        </pc:spChg>
        <pc:spChg chg="add del">
          <ac:chgData name="Enzo Vozzo" userId="fc33c835-d309-47ca-a88b-dc1b677ccca4" providerId="ADAL" clId="{0CD07D73-E2FF-4402-B115-ABACF5D9476A}" dt="2022-11-08T03:00:32.422" v="2021" actId="478"/>
          <ac:spMkLst>
            <pc:docMk/>
            <pc:sldMk cId="1100336358" sldId="423"/>
            <ac:spMk id="15" creationId="{93BCB00F-EAED-44DC-9BBA-72259B90D85C}"/>
          </ac:spMkLst>
        </pc:spChg>
        <pc:spChg chg="add del mod">
          <ac:chgData name="Enzo Vozzo" userId="fc33c835-d309-47ca-a88b-dc1b677ccca4" providerId="ADAL" clId="{0CD07D73-E2FF-4402-B115-ABACF5D9476A}" dt="2022-11-08T03:00:36.662" v="2022" actId="478"/>
          <ac:spMkLst>
            <pc:docMk/>
            <pc:sldMk cId="1100336358" sldId="423"/>
            <ac:spMk id="16" creationId="{D82904FE-4598-4FFD-8E09-8D21EC77F44E}"/>
          </ac:spMkLst>
        </pc:spChg>
        <pc:spChg chg="add del">
          <ac:chgData name="Enzo Vozzo" userId="fc33c835-d309-47ca-a88b-dc1b677ccca4" providerId="ADAL" clId="{0CD07D73-E2FF-4402-B115-ABACF5D9476A}" dt="2022-11-08T03:00:36.662" v="2022" actId="478"/>
          <ac:spMkLst>
            <pc:docMk/>
            <pc:sldMk cId="1100336358" sldId="423"/>
            <ac:spMk id="17" creationId="{8AA02BDF-2FCD-4520-A6D5-DA939CD5BFCC}"/>
          </ac:spMkLst>
        </pc:spChg>
        <pc:spChg chg="add del">
          <ac:chgData name="Enzo Vozzo" userId="fc33c835-d309-47ca-a88b-dc1b677ccca4" providerId="ADAL" clId="{0CD07D73-E2FF-4402-B115-ABACF5D9476A}" dt="2022-11-08T03:00:39.845" v="2023" actId="478"/>
          <ac:spMkLst>
            <pc:docMk/>
            <pc:sldMk cId="1100336358" sldId="423"/>
            <ac:spMk id="19" creationId="{212B53DF-CA73-4D16-8292-8017CF321E85}"/>
          </ac:spMkLst>
        </pc:spChg>
        <pc:spChg chg="add del">
          <ac:chgData name="Enzo Vozzo" userId="fc33c835-d309-47ca-a88b-dc1b677ccca4" providerId="ADAL" clId="{0CD07D73-E2FF-4402-B115-ABACF5D9476A}" dt="2022-11-08T03:00:39.845" v="2023" actId="478"/>
          <ac:spMkLst>
            <pc:docMk/>
            <pc:sldMk cId="1100336358" sldId="423"/>
            <ac:spMk id="20" creationId="{95EDC9C9-0BCE-493B-B4D7-E111232FF6B3}"/>
          </ac:spMkLst>
        </pc:spChg>
        <pc:spChg chg="add del">
          <ac:chgData name="Enzo Vozzo" userId="fc33c835-d309-47ca-a88b-dc1b677ccca4" providerId="ADAL" clId="{0CD07D73-E2FF-4402-B115-ABACF5D9476A}" dt="2022-11-08T03:00:39.845" v="2023" actId="478"/>
          <ac:spMkLst>
            <pc:docMk/>
            <pc:sldMk cId="1100336358" sldId="423"/>
            <ac:spMk id="21" creationId="{5AD865EA-0AA5-4B4A-A192-9DDDFCFBC8C3}"/>
          </ac:spMkLst>
        </pc:spChg>
        <pc:spChg chg="add del">
          <ac:chgData name="Enzo Vozzo" userId="fc33c835-d309-47ca-a88b-dc1b677ccca4" providerId="ADAL" clId="{0CD07D73-E2FF-4402-B115-ABACF5D9476A}" dt="2022-11-08T03:00:42.625" v="2024" actId="478"/>
          <ac:spMkLst>
            <pc:docMk/>
            <pc:sldMk cId="1100336358" sldId="423"/>
            <ac:spMk id="22" creationId="{8DD5E3B5-3A03-4C3C-B64D-98C7BD83E3EF}"/>
          </ac:spMkLst>
        </pc:spChg>
        <pc:spChg chg="add del">
          <ac:chgData name="Enzo Vozzo" userId="fc33c835-d309-47ca-a88b-dc1b677ccca4" providerId="ADAL" clId="{0CD07D73-E2FF-4402-B115-ABACF5D9476A}" dt="2022-11-08T03:00:46.452" v="2026" actId="478"/>
          <ac:spMkLst>
            <pc:docMk/>
            <pc:sldMk cId="1100336358" sldId="423"/>
            <ac:spMk id="23" creationId="{102C641F-7DC9-4E68-A9C0-84F805AE0EAF}"/>
          </ac:spMkLst>
        </pc:spChg>
        <pc:spChg chg="add del">
          <ac:chgData name="Enzo Vozzo" userId="fc33c835-d309-47ca-a88b-dc1b677ccca4" providerId="ADAL" clId="{0CD07D73-E2FF-4402-B115-ABACF5D9476A}" dt="2022-11-08T03:00:47.550" v="2027" actId="478"/>
          <ac:spMkLst>
            <pc:docMk/>
            <pc:sldMk cId="1100336358" sldId="423"/>
            <ac:spMk id="24" creationId="{17DAC734-934B-4583-B4AE-B3567DC008FA}"/>
          </ac:spMkLst>
        </pc:spChg>
        <pc:spChg chg="add del">
          <ac:chgData name="Enzo Vozzo" userId="fc33c835-d309-47ca-a88b-dc1b677ccca4" providerId="ADAL" clId="{0CD07D73-E2FF-4402-B115-ABACF5D9476A}" dt="2022-11-08T03:00:44.813" v="2025" actId="478"/>
          <ac:spMkLst>
            <pc:docMk/>
            <pc:sldMk cId="1100336358" sldId="423"/>
            <ac:spMk id="25" creationId="{1D7BD76C-BBAE-4A6A-AEF3-427573AE98FF}"/>
          </ac:spMkLst>
        </pc:spChg>
        <pc:spChg chg="add del">
          <ac:chgData name="Enzo Vozzo" userId="fc33c835-d309-47ca-a88b-dc1b677ccca4" providerId="ADAL" clId="{0CD07D73-E2FF-4402-B115-ABACF5D9476A}" dt="2022-11-08T03:00:48.281" v="2028" actId="478"/>
          <ac:spMkLst>
            <pc:docMk/>
            <pc:sldMk cId="1100336358" sldId="423"/>
            <ac:spMk id="26" creationId="{95859B9E-5540-47A1-8244-2B2A617F236D}"/>
          </ac:spMkLst>
        </pc:spChg>
        <pc:spChg chg="add del mod">
          <ac:chgData name="Enzo Vozzo" userId="fc33c835-d309-47ca-a88b-dc1b677ccca4" providerId="ADAL" clId="{0CD07D73-E2FF-4402-B115-ABACF5D9476A}" dt="2022-11-08T03:00:36.662" v="2022" actId="478"/>
          <ac:spMkLst>
            <pc:docMk/>
            <pc:sldMk cId="1100336358" sldId="423"/>
            <ac:spMk id="27" creationId="{9EF5E595-AF95-49DD-B1BC-616B931B8773}"/>
          </ac:spMkLst>
        </pc:spChg>
        <pc:spChg chg="add del mod">
          <ac:chgData name="Enzo Vozzo" userId="fc33c835-d309-47ca-a88b-dc1b677ccca4" providerId="ADAL" clId="{0CD07D73-E2FF-4402-B115-ABACF5D9476A}" dt="2022-11-08T03:00:36.662" v="2022" actId="478"/>
          <ac:spMkLst>
            <pc:docMk/>
            <pc:sldMk cId="1100336358" sldId="423"/>
            <ac:spMk id="28" creationId="{F13917EE-9B8D-4FF2-BCF9-7E12C2CA4456}"/>
          </ac:spMkLst>
        </pc:spChg>
        <pc:spChg chg="add mod">
          <ac:chgData name="Enzo Vozzo" userId="fc33c835-d309-47ca-a88b-dc1b677ccca4" providerId="ADAL" clId="{0CD07D73-E2FF-4402-B115-ABACF5D9476A}" dt="2022-11-08T02:45:42.318" v="1878" actId="571"/>
          <ac:spMkLst>
            <pc:docMk/>
            <pc:sldMk cId="1100336358" sldId="423"/>
            <ac:spMk id="30" creationId="{C4217634-1E35-44B3-A3BB-3E6F80C3B1E1}"/>
          </ac:spMkLst>
        </pc:spChg>
        <pc:spChg chg="add del mod">
          <ac:chgData name="Enzo Vozzo" userId="fc33c835-d309-47ca-a88b-dc1b677ccca4" providerId="ADAL" clId="{0CD07D73-E2FF-4402-B115-ABACF5D9476A}" dt="2022-11-08T03:00:42.625" v="2024" actId="478"/>
          <ac:spMkLst>
            <pc:docMk/>
            <pc:sldMk cId="1100336358" sldId="423"/>
            <ac:spMk id="31" creationId="{04CDBB7D-9DEA-47E2-A5ED-685EEF1D0B30}"/>
          </ac:spMkLst>
        </pc:spChg>
        <pc:spChg chg="add del mod">
          <ac:chgData name="Enzo Vozzo" userId="fc33c835-d309-47ca-a88b-dc1b677ccca4" providerId="ADAL" clId="{0CD07D73-E2FF-4402-B115-ABACF5D9476A}" dt="2022-11-08T03:00:42.625" v="2024" actId="478"/>
          <ac:spMkLst>
            <pc:docMk/>
            <pc:sldMk cId="1100336358" sldId="423"/>
            <ac:spMk id="32" creationId="{457C640E-F688-44E1-8F53-B997114007ED}"/>
          </ac:spMkLst>
        </pc:spChg>
        <pc:spChg chg="add del mod">
          <ac:chgData name="Enzo Vozzo" userId="fc33c835-d309-47ca-a88b-dc1b677ccca4" providerId="ADAL" clId="{0CD07D73-E2FF-4402-B115-ABACF5D9476A}" dt="2022-11-08T03:00:42.625" v="2024" actId="478"/>
          <ac:spMkLst>
            <pc:docMk/>
            <pc:sldMk cId="1100336358" sldId="423"/>
            <ac:spMk id="33" creationId="{CB737498-939B-4C7F-A3B0-38A2336F4BC3}"/>
          </ac:spMkLst>
        </pc:spChg>
        <pc:spChg chg="add del mod">
          <ac:chgData name="Enzo Vozzo" userId="fc33c835-d309-47ca-a88b-dc1b677ccca4" providerId="ADAL" clId="{0CD07D73-E2FF-4402-B115-ABACF5D9476A}" dt="2022-11-08T03:00:39.845" v="2023" actId="478"/>
          <ac:spMkLst>
            <pc:docMk/>
            <pc:sldMk cId="1100336358" sldId="423"/>
            <ac:spMk id="34" creationId="{78B8B362-44BB-43DF-A63D-8A63C924D6F1}"/>
          </ac:spMkLst>
        </pc:spChg>
        <pc:spChg chg="add mod topLvl">
          <ac:chgData name="Enzo Vozzo" userId="fc33c835-d309-47ca-a88b-dc1b677ccca4" providerId="ADAL" clId="{0CD07D73-E2FF-4402-B115-ABACF5D9476A}" dt="2022-11-08T03:18:14.944" v="2147" actId="1076"/>
          <ac:spMkLst>
            <pc:docMk/>
            <pc:sldMk cId="1100336358" sldId="423"/>
            <ac:spMk id="36" creationId="{FD90AA1B-87A9-4414-BD91-61957F717E7C}"/>
          </ac:spMkLst>
        </pc:spChg>
        <pc:spChg chg="add mod topLvl">
          <ac:chgData name="Enzo Vozzo" userId="fc33c835-d309-47ca-a88b-dc1b677ccca4" providerId="ADAL" clId="{0CD07D73-E2FF-4402-B115-ABACF5D9476A}" dt="2022-11-08T03:18:14.944" v="2147" actId="1076"/>
          <ac:spMkLst>
            <pc:docMk/>
            <pc:sldMk cId="1100336358" sldId="423"/>
            <ac:spMk id="37" creationId="{ECB72F4A-31F3-4F3C-986B-80566A2AA618}"/>
          </ac:spMkLst>
        </pc:spChg>
        <pc:spChg chg="add mod">
          <ac:chgData name="Enzo Vozzo" userId="fc33c835-d309-47ca-a88b-dc1b677ccca4" providerId="ADAL" clId="{0CD07D73-E2FF-4402-B115-ABACF5D9476A}" dt="2022-11-08T03:18:24.476" v="2148" actId="164"/>
          <ac:spMkLst>
            <pc:docMk/>
            <pc:sldMk cId="1100336358" sldId="423"/>
            <ac:spMk id="38" creationId="{47350573-DCCA-4B15-9F70-074C5112092B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39" creationId="{5BB48C45-A3D7-4968-808E-B7DB68045757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0" creationId="{31116DF8-77AD-4646-A0FE-E9A8BAA08FB9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1" creationId="{CF3E3B3A-06D0-45A9-9001-CE29744ED8EA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2" creationId="{71B2801E-433D-4F4E-B2E8-197208461054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3" creationId="{8A679EDE-FF86-42AB-9F4F-95A42327EB44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4" creationId="{146DA9C1-E020-47FD-9D63-E9C68C38D11A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5" creationId="{9AFD979E-3B4B-452A-ACBB-CD8D4E4CDD55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6" creationId="{EF7C6EBD-8300-4958-ACE2-22EFC5973415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7" creationId="{705B2D4A-C454-45AC-804A-631CD7B7D74F}"/>
          </ac:spMkLst>
        </pc:spChg>
        <pc:spChg chg="add del mod">
          <ac:chgData name="Enzo Vozzo" userId="fc33c835-d309-47ca-a88b-dc1b677ccca4" providerId="ADAL" clId="{0CD07D73-E2FF-4402-B115-ABACF5D9476A}" dt="2022-11-08T03:08:13.611" v="2106"/>
          <ac:spMkLst>
            <pc:docMk/>
            <pc:sldMk cId="1100336358" sldId="423"/>
            <ac:spMk id="48" creationId="{CCF5E0B6-5952-4946-81F8-1DD82FDF2447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49" creationId="{2F28EAD7-1456-4075-B1FF-40AC2E477D5E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0" creationId="{1312210E-6ED2-4179-AB7B-372863BAE240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1" creationId="{668ECDE9-2C30-46C9-A025-E824CEBB0255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2" creationId="{853A8D8F-0962-49E7-8C45-88F6AAB4DF4D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3" creationId="{698A31BF-ED8A-4F46-AD58-A840EBC206BD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4" creationId="{EE49FE27-C400-4AA3-98A4-9272117CB923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5" creationId="{CEAD006E-5A77-44D7-8BBE-118E55244496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6" creationId="{FAED7D7C-73D4-4CA4-BE9D-CB701979A799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7" creationId="{D47A2A6D-5938-4A14-8AB7-665C9F226D59}"/>
          </ac:spMkLst>
        </pc:spChg>
        <pc:spChg chg="add del mod">
          <ac:chgData name="Enzo Vozzo" userId="fc33c835-d309-47ca-a88b-dc1b677ccca4" providerId="ADAL" clId="{0CD07D73-E2FF-4402-B115-ABACF5D9476A}" dt="2022-11-08T03:08:13.145" v="2105"/>
          <ac:spMkLst>
            <pc:docMk/>
            <pc:sldMk cId="1100336358" sldId="423"/>
            <ac:spMk id="58" creationId="{A2A1DC42-4902-44C4-9059-F09771377A47}"/>
          </ac:spMkLst>
        </pc:spChg>
        <pc:spChg chg="add mod">
          <ac:chgData name="Enzo Vozzo" userId="fc33c835-d309-47ca-a88b-dc1b677ccca4" providerId="ADAL" clId="{0CD07D73-E2FF-4402-B115-ABACF5D9476A}" dt="2022-11-08T03:22:07.968" v="2159"/>
          <ac:spMkLst>
            <pc:docMk/>
            <pc:sldMk cId="1100336358" sldId="423"/>
            <ac:spMk id="63" creationId="{5BAA419A-52B3-45DA-99A2-14699D3F9B6A}"/>
          </ac:spMkLst>
        </pc:spChg>
        <pc:spChg chg="add mod">
          <ac:chgData name="Enzo Vozzo" userId="fc33c835-d309-47ca-a88b-dc1b677ccca4" providerId="ADAL" clId="{0CD07D73-E2FF-4402-B115-ABACF5D9476A}" dt="2022-11-08T03:22:07.968" v="2159"/>
          <ac:spMkLst>
            <pc:docMk/>
            <pc:sldMk cId="1100336358" sldId="423"/>
            <ac:spMk id="64" creationId="{30BE7F32-6F8D-408D-B20C-2EBCEE3B1FB4}"/>
          </ac:spMkLst>
        </pc:spChg>
        <pc:spChg chg="add mod">
          <ac:chgData name="Enzo Vozzo" userId="fc33c835-d309-47ca-a88b-dc1b677ccca4" providerId="ADAL" clId="{0CD07D73-E2FF-4402-B115-ABACF5D9476A}" dt="2022-11-08T03:22:07.968" v="2159"/>
          <ac:spMkLst>
            <pc:docMk/>
            <pc:sldMk cId="1100336358" sldId="423"/>
            <ac:spMk id="65" creationId="{D30E2588-9C6A-44CD-91F1-6DC20351552A}"/>
          </ac:spMkLst>
        </pc:spChg>
        <pc:spChg chg="add mod">
          <ac:chgData name="Enzo Vozzo" userId="fc33c835-d309-47ca-a88b-dc1b677ccca4" providerId="ADAL" clId="{0CD07D73-E2FF-4402-B115-ABACF5D9476A}" dt="2022-11-08T03:22:07.968" v="2159"/>
          <ac:spMkLst>
            <pc:docMk/>
            <pc:sldMk cId="1100336358" sldId="423"/>
            <ac:spMk id="66" creationId="{737770A6-3240-49E2-899F-6FC7AB1F0B64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67" creationId="{CC354D86-171B-4952-8124-6A27234A5E7E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68" creationId="{96F30C44-5F78-44E9-996F-BAAC5CE6AA2F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69" creationId="{4F2BC264-B680-4C4B-82C5-49F67A2657BD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0" creationId="{753EB22D-054D-445F-B28C-275A0A526448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1" creationId="{981DFAF5-05E4-4539-A1E9-30DBC94F0CF9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2" creationId="{586C7844-F8C0-458C-9D1B-1C756BFCB46C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3" creationId="{4E82506A-3AD4-4DBA-8A59-7D0E8F4AF738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4" creationId="{47A22F3E-2822-4A1C-BCEF-913AC455ECB0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5" creationId="{DC1EC950-4AA4-4919-9AAB-E737B63548DE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6" creationId="{C8F5AD94-FAE5-4044-BE70-DE3D8C6064BE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7" creationId="{59AC667F-5C49-443F-AE41-A091C34297FF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8" creationId="{9684833B-E75A-403E-BCA2-748F8465C4A7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79" creationId="{84AA4FCC-93E4-49E4-A828-7434BFD3B2AF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80" creationId="{40A38B47-B3E8-4669-A95F-FCEB31A428F5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81" creationId="{A2F673B3-F9CF-476A-90DE-F8075881E56E}"/>
          </ac:spMkLst>
        </pc:spChg>
        <pc:spChg chg="add mod">
          <ac:chgData name="Enzo Vozzo" userId="fc33c835-d309-47ca-a88b-dc1b677ccca4" providerId="ADAL" clId="{0CD07D73-E2FF-4402-B115-ABACF5D9476A}" dt="2022-11-08T03:24:55.636" v="2237"/>
          <ac:spMkLst>
            <pc:docMk/>
            <pc:sldMk cId="1100336358" sldId="423"/>
            <ac:spMk id="82" creationId="{1C787FA4-DCE4-47DD-9299-12B20B3A1A6E}"/>
          </ac:spMkLst>
        </pc:spChg>
        <pc:grpChg chg="add del mod">
          <ac:chgData name="Enzo Vozzo" userId="fc33c835-d309-47ca-a88b-dc1b677ccca4" providerId="ADAL" clId="{0CD07D73-E2FF-4402-B115-ABACF5D9476A}" dt="2022-11-08T03:09:44.347" v="2108" actId="165"/>
          <ac:grpSpMkLst>
            <pc:docMk/>
            <pc:sldMk cId="1100336358" sldId="423"/>
            <ac:grpSpMk id="4" creationId="{3447A4DF-4070-4AC1-BBAA-A78E1C5FD0B0}"/>
          </ac:grpSpMkLst>
        </pc:grpChg>
        <pc:grpChg chg="add mod">
          <ac:chgData name="Enzo Vozzo" userId="fc33c835-d309-47ca-a88b-dc1b677ccca4" providerId="ADAL" clId="{0CD07D73-E2FF-4402-B115-ABACF5D9476A}" dt="2022-11-08T03:18:14.944" v="2147" actId="1076"/>
          <ac:grpSpMkLst>
            <pc:docMk/>
            <pc:sldMk cId="1100336358" sldId="423"/>
            <ac:grpSpMk id="5" creationId="{D08E61D0-C9D0-4AEF-A7EF-BE941D914726}"/>
          </ac:grpSpMkLst>
        </pc:grpChg>
        <pc:grpChg chg="add mod">
          <ac:chgData name="Enzo Vozzo" userId="fc33c835-d309-47ca-a88b-dc1b677ccca4" providerId="ADAL" clId="{0CD07D73-E2FF-4402-B115-ABACF5D9476A}" dt="2022-11-08T03:18:24.476" v="2148" actId="164"/>
          <ac:grpSpMkLst>
            <pc:docMk/>
            <pc:sldMk cId="1100336358" sldId="423"/>
            <ac:grpSpMk id="6" creationId="{20A6DCE2-CFB2-40DF-95DB-B23B3AB402D1}"/>
          </ac:grpSpMkLst>
        </pc:grpChg>
        <pc:picChg chg="add del">
          <ac:chgData name="Enzo Vozzo" userId="fc33c835-d309-47ca-a88b-dc1b677ccca4" providerId="ADAL" clId="{0CD07D73-E2FF-4402-B115-ABACF5D9476A}" dt="2022-11-08T02:55:07.580" v="1980" actId="478"/>
          <ac:picMkLst>
            <pc:docMk/>
            <pc:sldMk cId="1100336358" sldId="423"/>
            <ac:picMk id="2" creationId="{AC320FA5-9D15-474E-A268-C5B2F75C3A49}"/>
          </ac:picMkLst>
        </pc:picChg>
        <pc:picChg chg="add mod">
          <ac:chgData name="Enzo Vozzo" userId="fc33c835-d309-47ca-a88b-dc1b677ccca4" providerId="ADAL" clId="{0CD07D73-E2FF-4402-B115-ABACF5D9476A}" dt="2022-11-08T02:45:42.318" v="1878" actId="571"/>
          <ac:picMkLst>
            <pc:docMk/>
            <pc:sldMk cId="1100336358" sldId="423"/>
            <ac:picMk id="29" creationId="{8A647126-319C-4A8B-A5D3-473337DCF13F}"/>
          </ac:picMkLst>
        </pc:picChg>
        <pc:picChg chg="add del">
          <ac:chgData name="Enzo Vozzo" userId="fc33c835-d309-47ca-a88b-dc1b677ccca4" providerId="ADAL" clId="{0CD07D73-E2FF-4402-B115-ABACF5D9476A}" dt="2022-11-08T02:55:40.664" v="1987" actId="478"/>
          <ac:picMkLst>
            <pc:docMk/>
            <pc:sldMk cId="1100336358" sldId="423"/>
            <ac:picMk id="1026" creationId="{170C5E99-4514-4EAE-B9B0-1A4452CD3CCC}"/>
          </ac:picMkLst>
        </pc:picChg>
        <pc:picChg chg="add del">
          <ac:chgData name="Enzo Vozzo" userId="fc33c835-d309-47ca-a88b-dc1b677ccca4" providerId="ADAL" clId="{0CD07D73-E2FF-4402-B115-ABACF5D9476A}" dt="2022-11-08T02:58:04.342" v="2011" actId="478"/>
          <ac:picMkLst>
            <pc:docMk/>
            <pc:sldMk cId="1100336358" sldId="423"/>
            <ac:picMk id="1029" creationId="{8C61C0C6-3346-4717-ADCC-4F2E34AF3061}"/>
          </ac:picMkLst>
        </pc:picChg>
        <pc:picChg chg="add del">
          <ac:chgData name="Enzo Vozzo" userId="fc33c835-d309-47ca-a88b-dc1b677ccca4" providerId="ADAL" clId="{0CD07D73-E2FF-4402-B115-ABACF5D9476A}" dt="2022-11-08T02:57:20.475" v="2004" actId="478"/>
          <ac:picMkLst>
            <pc:docMk/>
            <pc:sldMk cId="1100336358" sldId="423"/>
            <ac:picMk id="1030" creationId="{525F1171-6F27-4206-99AF-62F5EAC6E305}"/>
          </ac:picMkLst>
        </pc:picChg>
        <pc:picChg chg="add mod">
          <ac:chgData name="Enzo Vozzo" userId="fc33c835-d309-47ca-a88b-dc1b677ccca4" providerId="ADAL" clId="{0CD07D73-E2FF-4402-B115-ABACF5D9476A}" dt="2022-11-08T02:55:34.289" v="1986" actId="167"/>
          <ac:picMkLst>
            <pc:docMk/>
            <pc:sldMk cId="1100336358" sldId="423"/>
            <ac:picMk id="5122" creationId="{3F2D8259-459C-46F3-92E9-2132DCD7127E}"/>
          </ac:picMkLst>
        </pc:picChg>
        <pc:picChg chg="add del mod">
          <ac:chgData name="Enzo Vozzo" userId="fc33c835-d309-47ca-a88b-dc1b677ccca4" providerId="ADAL" clId="{0CD07D73-E2FF-4402-B115-ABACF5D9476A}" dt="2022-11-08T02:56:22.528" v="1996" actId="478"/>
          <ac:picMkLst>
            <pc:docMk/>
            <pc:sldMk cId="1100336358" sldId="423"/>
            <ac:picMk id="5123" creationId="{61D2EBA8-D4FF-4131-A121-BA3E319E0A82}"/>
          </ac:picMkLst>
        </pc:picChg>
        <pc:picChg chg="add del">
          <ac:chgData name="Enzo Vozzo" userId="fc33c835-d309-47ca-a88b-dc1b677ccca4" providerId="ADAL" clId="{0CD07D73-E2FF-4402-B115-ABACF5D9476A}" dt="2022-11-08T02:56:11.138" v="1994"/>
          <ac:picMkLst>
            <pc:docMk/>
            <pc:sldMk cId="1100336358" sldId="423"/>
            <ac:picMk id="5124" creationId="{11726A4D-BA22-46D9-B707-DF0AA348A04D}"/>
          </ac:picMkLst>
        </pc:picChg>
        <pc:picChg chg="add mod topLvl">
          <ac:chgData name="Enzo Vozzo" userId="fc33c835-d309-47ca-a88b-dc1b677ccca4" providerId="ADAL" clId="{0CD07D73-E2FF-4402-B115-ABACF5D9476A}" dt="2022-11-08T03:18:14.944" v="2147" actId="1076"/>
          <ac:picMkLst>
            <pc:docMk/>
            <pc:sldMk cId="1100336358" sldId="423"/>
            <ac:picMk id="5125" creationId="{BE183524-E6D2-4DC6-9323-11C0880B084B}"/>
          </ac:picMkLst>
        </pc:picChg>
        <pc:picChg chg="add mod">
          <ac:chgData name="Enzo Vozzo" userId="fc33c835-d309-47ca-a88b-dc1b677ccca4" providerId="ADAL" clId="{0CD07D73-E2FF-4402-B115-ABACF5D9476A}" dt="2022-11-08T02:57:59.169" v="2010" actId="167"/>
          <ac:picMkLst>
            <pc:docMk/>
            <pc:sldMk cId="1100336358" sldId="423"/>
            <ac:picMk id="5126" creationId="{24325203-101B-4ADB-8034-7BF5355EF69A}"/>
          </ac:picMkLst>
        </pc:picChg>
        <pc:picChg chg="add mod">
          <ac:chgData name="Enzo Vozzo" userId="fc33c835-d309-47ca-a88b-dc1b677ccca4" providerId="ADAL" clId="{0CD07D73-E2FF-4402-B115-ABACF5D9476A}" dt="2022-11-08T03:18:24.476" v="2148" actId="164"/>
          <ac:picMkLst>
            <pc:docMk/>
            <pc:sldMk cId="1100336358" sldId="423"/>
            <ac:picMk id="5127" creationId="{A198E990-0A10-4EAB-97A7-EB89C2945241}"/>
          </ac:picMkLst>
        </pc:picChg>
        <pc:cxnChg chg="add del">
          <ac:chgData name="Enzo Vozzo" userId="fc33c835-d309-47ca-a88b-dc1b677ccca4" providerId="ADAL" clId="{0CD07D73-E2FF-4402-B115-ABACF5D9476A}" dt="2022-11-08T03:10:07.741" v="2109" actId="478"/>
          <ac:cxnSpMkLst>
            <pc:docMk/>
            <pc:sldMk cId="1100336358" sldId="423"/>
            <ac:cxnSpMk id="18" creationId="{3C9DC932-D00C-4F72-9502-AFCDF1DE005D}"/>
          </ac:cxnSpMkLst>
        </pc:cxnChg>
        <pc:cxnChg chg="add mod">
          <ac:chgData name="Enzo Vozzo" userId="fc33c835-d309-47ca-a88b-dc1b677ccca4" providerId="ADAL" clId="{0CD07D73-E2FF-4402-B115-ABACF5D9476A}" dt="2022-11-08T03:22:07.968" v="2159"/>
          <ac:cxnSpMkLst>
            <pc:docMk/>
            <pc:sldMk cId="1100336358" sldId="423"/>
            <ac:cxnSpMk id="62" creationId="{F2EE1A79-90EC-4F64-88F4-7D0309212F4D}"/>
          </ac:cxnSpMkLst>
        </pc:cxnChg>
      </pc:sldChg>
      <pc:sldChg chg="del">
        <pc:chgData name="Enzo Vozzo" userId="fc33c835-d309-47ca-a88b-dc1b677ccca4" providerId="ADAL" clId="{0CD07D73-E2FF-4402-B115-ABACF5D9476A}" dt="2022-11-07T08:57:01.536" v="908" actId="47"/>
        <pc:sldMkLst>
          <pc:docMk/>
          <pc:sldMk cId="265020130" sldId="424"/>
        </pc:sldMkLst>
      </pc:sldChg>
      <pc:sldChg chg="del">
        <pc:chgData name="Enzo Vozzo" userId="fc33c835-d309-47ca-a88b-dc1b677ccca4" providerId="ADAL" clId="{0CD07D73-E2FF-4402-B115-ABACF5D9476A}" dt="2022-11-07T08:54:05.817" v="874" actId="47"/>
        <pc:sldMkLst>
          <pc:docMk/>
          <pc:sldMk cId="2482509112" sldId="425"/>
        </pc:sldMkLst>
      </pc:sldChg>
      <pc:sldChg chg="del">
        <pc:chgData name="Enzo Vozzo" userId="fc33c835-d309-47ca-a88b-dc1b677ccca4" providerId="ADAL" clId="{0CD07D73-E2FF-4402-B115-ABACF5D9476A}" dt="2022-11-07T08:50:19.415" v="836" actId="47"/>
        <pc:sldMkLst>
          <pc:docMk/>
          <pc:sldMk cId="3528634906" sldId="426"/>
        </pc:sldMkLst>
      </pc:sldChg>
      <pc:sldChg chg="del">
        <pc:chgData name="Enzo Vozzo" userId="fc33c835-d309-47ca-a88b-dc1b677ccca4" providerId="ADAL" clId="{0CD07D73-E2FF-4402-B115-ABACF5D9476A}" dt="2022-11-07T02:09:29.650" v="269" actId="47"/>
        <pc:sldMkLst>
          <pc:docMk/>
          <pc:sldMk cId="1588457091" sldId="427"/>
        </pc:sldMkLst>
      </pc:sldChg>
      <pc:sldChg chg="addSp modSp new mod">
        <pc:chgData name="Enzo Vozzo" userId="fc33c835-d309-47ca-a88b-dc1b677ccca4" providerId="ADAL" clId="{0CD07D73-E2FF-4402-B115-ABACF5D9476A}" dt="2022-11-07T09:43:21.667" v="1721" actId="1076"/>
        <pc:sldMkLst>
          <pc:docMk/>
          <pc:sldMk cId="1747967776" sldId="428"/>
        </pc:sldMkLst>
        <pc:picChg chg="add mod">
          <ac:chgData name="Enzo Vozzo" userId="fc33c835-d309-47ca-a88b-dc1b677ccca4" providerId="ADAL" clId="{0CD07D73-E2FF-4402-B115-ABACF5D9476A}" dt="2022-11-07T09:43:21.667" v="1721" actId="1076"/>
          <ac:picMkLst>
            <pc:docMk/>
            <pc:sldMk cId="1747967776" sldId="428"/>
            <ac:picMk id="3" creationId="{3C109DDC-B8BF-4513-93B4-CE86AF291DA1}"/>
          </ac:picMkLst>
        </pc:picChg>
      </pc:sldChg>
      <pc:sldChg chg="addSp delSp modSp new mod">
        <pc:chgData name="Enzo Vozzo" userId="fc33c835-d309-47ca-a88b-dc1b677ccca4" providerId="ADAL" clId="{0CD07D73-E2FF-4402-B115-ABACF5D9476A}" dt="2022-11-07T09:43:14.675" v="1719" actId="1076"/>
        <pc:sldMkLst>
          <pc:docMk/>
          <pc:sldMk cId="525452543" sldId="429"/>
        </pc:sldMkLst>
        <pc:picChg chg="add del">
          <ac:chgData name="Enzo Vozzo" userId="fc33c835-d309-47ca-a88b-dc1b677ccca4" providerId="ADAL" clId="{0CD07D73-E2FF-4402-B115-ABACF5D9476A}" dt="2022-11-07T05:00:06.092" v="642" actId="478"/>
          <ac:picMkLst>
            <pc:docMk/>
            <pc:sldMk cId="525452543" sldId="429"/>
            <ac:picMk id="3" creationId="{7B6A76CE-6B14-402F-8A37-995B5787CB6F}"/>
          </ac:picMkLst>
        </pc:picChg>
        <pc:picChg chg="add mod">
          <ac:chgData name="Enzo Vozzo" userId="fc33c835-d309-47ca-a88b-dc1b677ccca4" providerId="ADAL" clId="{0CD07D73-E2FF-4402-B115-ABACF5D9476A}" dt="2022-11-07T09:43:14.675" v="1719" actId="1076"/>
          <ac:picMkLst>
            <pc:docMk/>
            <pc:sldMk cId="525452543" sldId="429"/>
            <ac:picMk id="5" creationId="{598FCB33-C895-40D1-B520-6B0A08939682}"/>
          </ac:picMkLst>
        </pc:picChg>
      </pc:sldChg>
      <pc:sldChg chg="addSp new mod">
        <pc:chgData name="Enzo Vozzo" userId="fc33c835-d309-47ca-a88b-dc1b677ccca4" providerId="ADAL" clId="{0CD07D73-E2FF-4402-B115-ABACF5D9476A}" dt="2022-11-07T02:11:36.488" v="275" actId="22"/>
        <pc:sldMkLst>
          <pc:docMk/>
          <pc:sldMk cId="3046825908" sldId="430"/>
        </pc:sldMkLst>
        <pc:picChg chg="add">
          <ac:chgData name="Enzo Vozzo" userId="fc33c835-d309-47ca-a88b-dc1b677ccca4" providerId="ADAL" clId="{0CD07D73-E2FF-4402-B115-ABACF5D9476A}" dt="2022-11-07T02:11:36.488" v="275" actId="22"/>
          <ac:picMkLst>
            <pc:docMk/>
            <pc:sldMk cId="3046825908" sldId="430"/>
            <ac:picMk id="3" creationId="{C5563B44-F18C-4154-A56B-861B795CEFEA}"/>
          </ac:picMkLst>
        </pc:picChg>
      </pc:sldChg>
      <pc:sldChg chg="addSp delSp modSp new mod setBg">
        <pc:chgData name="Enzo Vozzo" userId="fc33c835-d309-47ca-a88b-dc1b677ccca4" providerId="ADAL" clId="{0CD07D73-E2FF-4402-B115-ABACF5D9476A}" dt="2022-11-07T09:40:07.226" v="1706" actId="1076"/>
        <pc:sldMkLst>
          <pc:docMk/>
          <pc:sldMk cId="4255189775" sldId="431"/>
        </pc:sldMkLst>
        <pc:spChg chg="add del">
          <ac:chgData name="Enzo Vozzo" userId="fc33c835-d309-47ca-a88b-dc1b677ccca4" providerId="ADAL" clId="{0CD07D73-E2FF-4402-B115-ABACF5D9476A}" dt="2022-11-07T09:39:57.447" v="1702" actId="26606"/>
          <ac:spMkLst>
            <pc:docMk/>
            <pc:sldMk cId="4255189775" sldId="431"/>
            <ac:spMk id="10" creationId="{32BC26D8-82FB-445E-AA49-62A77D7C1EE0}"/>
          </ac:spMkLst>
        </pc:spChg>
        <pc:spChg chg="add del">
          <ac:chgData name="Enzo Vozzo" userId="fc33c835-d309-47ca-a88b-dc1b677ccca4" providerId="ADAL" clId="{0CD07D73-E2FF-4402-B115-ABACF5D9476A}" dt="2022-11-07T09:39:57.447" v="1702" actId="26606"/>
          <ac:spMkLst>
            <pc:docMk/>
            <pc:sldMk cId="4255189775" sldId="431"/>
            <ac:spMk id="12" creationId="{CB44330D-EA18-4254-AA95-EB49948539B8}"/>
          </ac:spMkLst>
        </pc:spChg>
        <pc:picChg chg="add del">
          <ac:chgData name="Enzo Vozzo" userId="fc33c835-d309-47ca-a88b-dc1b677ccca4" providerId="ADAL" clId="{0CD07D73-E2FF-4402-B115-ABACF5D9476A}" dt="2022-11-07T09:39:52.248" v="1699" actId="478"/>
          <ac:picMkLst>
            <pc:docMk/>
            <pc:sldMk cId="4255189775" sldId="431"/>
            <ac:picMk id="3" creationId="{B81CF194-B40F-48EF-BCBD-2877DB04FAC8}"/>
          </ac:picMkLst>
        </pc:picChg>
        <pc:picChg chg="add mod">
          <ac:chgData name="Enzo Vozzo" userId="fc33c835-d309-47ca-a88b-dc1b677ccca4" providerId="ADAL" clId="{0CD07D73-E2FF-4402-B115-ABACF5D9476A}" dt="2022-11-07T09:40:07.226" v="1706" actId="1076"/>
          <ac:picMkLst>
            <pc:docMk/>
            <pc:sldMk cId="4255189775" sldId="431"/>
            <ac:picMk id="5" creationId="{EB6FC720-0F16-4909-A992-23136E5EB656}"/>
          </ac:picMkLst>
        </pc:picChg>
      </pc:sldChg>
      <pc:sldChg chg="addSp delSp modSp add del mod delAnim modAnim">
        <pc:chgData name="Enzo Vozzo" userId="fc33c835-d309-47ca-a88b-dc1b677ccca4" providerId="ADAL" clId="{0CD07D73-E2FF-4402-B115-ABACF5D9476A}" dt="2022-11-08T05:15:19.531" v="2865" actId="47"/>
        <pc:sldMkLst>
          <pc:docMk/>
          <pc:sldMk cId="3146525555" sldId="432"/>
        </pc:sldMkLst>
        <pc:spChg chg="del">
          <ac:chgData name="Enzo Vozzo" userId="fc33c835-d309-47ca-a88b-dc1b677ccca4" providerId="ADAL" clId="{0CD07D73-E2FF-4402-B115-ABACF5D9476A}" dt="2022-11-08T03:05:23.823" v="2091" actId="478"/>
          <ac:spMkLst>
            <pc:docMk/>
            <pc:sldMk cId="3146525555" sldId="432"/>
            <ac:spMk id="6" creationId="{5BA6D6AD-4CFC-456B-B082-5F3ABC6E8391}"/>
          </ac:spMkLst>
        </pc:spChg>
        <pc:spChg chg="del mod">
          <ac:chgData name="Enzo Vozzo" userId="fc33c835-d309-47ca-a88b-dc1b677ccca4" providerId="ADAL" clId="{0CD07D73-E2FF-4402-B115-ABACF5D9476A}" dt="2022-11-08T03:05:21.726" v="2089" actId="478"/>
          <ac:spMkLst>
            <pc:docMk/>
            <pc:sldMk cId="3146525555" sldId="432"/>
            <ac:spMk id="7" creationId="{18793995-8C52-4D93-B067-023ADE626362}"/>
          </ac:spMkLst>
        </pc:spChg>
        <pc:spChg chg="del">
          <ac:chgData name="Enzo Vozzo" userId="fc33c835-d309-47ca-a88b-dc1b677ccca4" providerId="ADAL" clId="{0CD07D73-E2FF-4402-B115-ABACF5D9476A}" dt="2022-11-08T03:05:22.675" v="2090" actId="478"/>
          <ac:spMkLst>
            <pc:docMk/>
            <pc:sldMk cId="3146525555" sldId="432"/>
            <ac:spMk id="8" creationId="{D751C801-651D-49F6-85C7-F11B0788AC46}"/>
          </ac:spMkLst>
        </pc:spChg>
        <pc:spChg chg="del">
          <ac:chgData name="Enzo Vozzo" userId="fc33c835-d309-47ca-a88b-dc1b677ccca4" providerId="ADAL" clId="{0CD07D73-E2FF-4402-B115-ABACF5D9476A}" dt="2022-11-08T03:05:20.076" v="2087" actId="478"/>
          <ac:spMkLst>
            <pc:docMk/>
            <pc:sldMk cId="3146525555" sldId="432"/>
            <ac:spMk id="9" creationId="{F223380E-3037-4BB0-8AC4-52D3D08BE1B6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2" creationId="{954E01DA-7D58-4CFA-924C-31D2143996D9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3" creationId="{D84E773E-1B0F-4456-9304-4FADCCFCDDE4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4" creationId="{EE0141C4-FBA8-4096-951D-DD82257F0073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5" creationId="{0C5D794D-B54E-4C5D-A315-56C95F2C5716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6" creationId="{F0F79649-AF0D-44A1-8A40-BBC0E375D07E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7" creationId="{8B1AD193-7647-449E-ADF4-5C0400938274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8" creationId="{6F8C1F29-B76F-4BDC-A7BA-CEFB6D8F2390}"/>
          </ac:spMkLst>
        </pc:spChg>
        <pc:spChg chg="del">
          <ac:chgData name="Enzo Vozzo" userId="fc33c835-d309-47ca-a88b-dc1b677ccca4" providerId="ADAL" clId="{0CD07D73-E2FF-4402-B115-ABACF5D9476A}" dt="2022-11-08T03:05:14.271" v="2085" actId="478"/>
          <ac:spMkLst>
            <pc:docMk/>
            <pc:sldMk cId="3146525555" sldId="432"/>
            <ac:spMk id="19" creationId="{C00C5D75-FC6B-4752-A581-37DB402967D9}"/>
          </ac:spMkLst>
        </pc:spChg>
        <pc:spChg chg="del">
          <ac:chgData name="Enzo Vozzo" userId="fc33c835-d309-47ca-a88b-dc1b677ccca4" providerId="ADAL" clId="{0CD07D73-E2FF-4402-B115-ABACF5D9476A}" dt="2022-11-08T03:05:19.012" v="2086" actId="478"/>
          <ac:spMkLst>
            <pc:docMk/>
            <pc:sldMk cId="3146525555" sldId="432"/>
            <ac:spMk id="20" creationId="{3A3DDBCC-F618-4974-BC6D-614880D182EE}"/>
          </ac:spMkLst>
        </pc:spChg>
        <pc:spChg chg="del">
          <ac:chgData name="Enzo Vozzo" userId="fc33c835-d309-47ca-a88b-dc1b677ccca4" providerId="ADAL" clId="{0CD07D73-E2FF-4402-B115-ABACF5D9476A}" dt="2022-11-08T03:05:19.012" v="2086" actId="478"/>
          <ac:spMkLst>
            <pc:docMk/>
            <pc:sldMk cId="3146525555" sldId="432"/>
            <ac:spMk id="21" creationId="{3AF94746-9FC3-4B7D-88F4-F6B40113D208}"/>
          </ac:spMkLst>
        </pc:spChg>
        <pc:spChg chg="del">
          <ac:chgData name="Enzo Vozzo" userId="fc33c835-d309-47ca-a88b-dc1b677ccca4" providerId="ADAL" clId="{0CD07D73-E2FF-4402-B115-ABACF5D9476A}" dt="2022-11-08T03:05:19.012" v="2086" actId="478"/>
          <ac:spMkLst>
            <pc:docMk/>
            <pc:sldMk cId="3146525555" sldId="432"/>
            <ac:spMk id="22" creationId="{6D513028-FA76-474A-A9DE-4301C4574B00}"/>
          </ac:spMkLst>
        </pc:spChg>
        <pc:spChg chg="del">
          <ac:chgData name="Enzo Vozzo" userId="fc33c835-d309-47ca-a88b-dc1b677ccca4" providerId="ADAL" clId="{0CD07D73-E2FF-4402-B115-ABACF5D9476A}" dt="2022-11-08T03:05:19.012" v="2086" actId="478"/>
          <ac:spMkLst>
            <pc:docMk/>
            <pc:sldMk cId="3146525555" sldId="432"/>
            <ac:spMk id="23" creationId="{CB486C29-10FF-4858-BF30-F289D60FC990}"/>
          </ac:spMkLst>
        </pc:spChg>
        <pc:spChg chg="add mod">
          <ac:chgData name="Enzo Vozzo" userId="fc33c835-d309-47ca-a88b-dc1b677ccca4" providerId="ADAL" clId="{0CD07D73-E2FF-4402-B115-ABACF5D9476A}" dt="2022-11-08T03:21:26.289" v="2158" actId="164"/>
          <ac:spMkLst>
            <pc:docMk/>
            <pc:sldMk cId="3146525555" sldId="432"/>
            <ac:spMk id="27" creationId="{0853F545-EA00-46A0-AA57-A525B46C7222}"/>
          </ac:spMkLst>
        </pc:spChg>
        <pc:spChg chg="add mod">
          <ac:chgData name="Enzo Vozzo" userId="fc33c835-d309-47ca-a88b-dc1b677ccca4" providerId="ADAL" clId="{0CD07D73-E2FF-4402-B115-ABACF5D9476A}" dt="2022-11-08T03:21:20.807" v="2157" actId="164"/>
          <ac:spMkLst>
            <pc:docMk/>
            <pc:sldMk cId="3146525555" sldId="432"/>
            <ac:spMk id="28" creationId="{688CE47A-DD79-4CED-AEEE-A0FF5CC38E7C}"/>
          </ac:spMkLst>
        </pc:spChg>
        <pc:spChg chg="add mod">
          <ac:chgData name="Enzo Vozzo" userId="fc33c835-d309-47ca-a88b-dc1b677ccca4" providerId="ADAL" clId="{0CD07D73-E2FF-4402-B115-ABACF5D9476A}" dt="2022-11-08T03:22:54.310" v="2164"/>
          <ac:spMkLst>
            <pc:docMk/>
            <pc:sldMk cId="3146525555" sldId="432"/>
            <ac:spMk id="31" creationId="{980DAA67-FEEB-41B7-837C-063D38CEACFA}"/>
          </ac:spMkLst>
        </pc:spChg>
        <pc:spChg chg="add mod">
          <ac:chgData name="Enzo Vozzo" userId="fc33c835-d309-47ca-a88b-dc1b677ccca4" providerId="ADAL" clId="{0CD07D73-E2FF-4402-B115-ABACF5D9476A}" dt="2022-11-08T03:22:54.310" v="2164"/>
          <ac:spMkLst>
            <pc:docMk/>
            <pc:sldMk cId="3146525555" sldId="432"/>
            <ac:spMk id="32" creationId="{3A68FA35-C735-4D6C-9012-50BF55D62608}"/>
          </ac:spMkLst>
        </pc:spChg>
        <pc:spChg chg="add mod">
          <ac:chgData name="Enzo Vozzo" userId="fc33c835-d309-47ca-a88b-dc1b677ccca4" providerId="ADAL" clId="{0CD07D73-E2FF-4402-B115-ABACF5D9476A}" dt="2022-11-08T03:22:54.310" v="2164"/>
          <ac:spMkLst>
            <pc:docMk/>
            <pc:sldMk cId="3146525555" sldId="432"/>
            <ac:spMk id="33" creationId="{BF58B1D3-4BAA-4D8B-802D-1C88AC0AEE06}"/>
          </ac:spMkLst>
        </pc:spChg>
        <pc:spChg chg="add mod">
          <ac:chgData name="Enzo Vozzo" userId="fc33c835-d309-47ca-a88b-dc1b677ccca4" providerId="ADAL" clId="{0CD07D73-E2FF-4402-B115-ABACF5D9476A}" dt="2022-11-08T03:22:54.310" v="2164"/>
          <ac:spMkLst>
            <pc:docMk/>
            <pc:sldMk cId="3146525555" sldId="432"/>
            <ac:spMk id="34" creationId="{AF9F9D11-35CC-406E-A9E8-55F6E7B2C7A4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35" creationId="{B33D92FF-56F1-4F7A-ABA5-441EF93258D4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36" creationId="{142BBB9A-B257-4C55-8699-F56D48CCD256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37" creationId="{2ADE9926-061C-438C-AA15-E1DD9F7298A4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38" creationId="{3D1A9E3A-1E23-4EFD-95EF-9FBEB919624A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39" creationId="{D332F5D7-1F99-4376-8058-04ABFCB4C606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0" creationId="{3BDCBA48-2092-4AAB-8110-34DCB65FD3B7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1" creationId="{845E097A-12CB-4441-8976-A6A57216CC64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2" creationId="{F035A141-6350-4B13-BBA0-8BA019826D59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3" creationId="{29394F57-58E2-458E-85ED-0063CFB7E0DF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4" creationId="{93B9C30B-0A42-4B22-BF74-675FD1D0CE16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5" creationId="{AA6FC42D-993E-4DCB-97EE-140CAC4BF7DC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6" creationId="{8C70AEC2-F49D-471E-9E34-31EC4CEB6B64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7" creationId="{3CB463D4-3224-4E5D-809A-65739DA64E68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8" creationId="{4C463F72-F378-45D4-BC2A-F8C70C9C1CEA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49" creationId="{26655CB9-3FA3-465F-97E2-5FD2F3583B03}"/>
          </ac:spMkLst>
        </pc:spChg>
        <pc:spChg chg="add mod">
          <ac:chgData name="Enzo Vozzo" userId="fc33c835-d309-47ca-a88b-dc1b677ccca4" providerId="ADAL" clId="{0CD07D73-E2FF-4402-B115-ABACF5D9476A}" dt="2022-11-08T03:26:48.543" v="2250"/>
          <ac:spMkLst>
            <pc:docMk/>
            <pc:sldMk cId="3146525555" sldId="432"/>
            <ac:spMk id="50" creationId="{D7F3F343-F187-4E3C-8FB9-365CEB6FB57A}"/>
          </ac:spMkLst>
        </pc:spChg>
        <pc:grpChg chg="add mod">
          <ac:chgData name="Enzo Vozzo" userId="fc33c835-d309-47ca-a88b-dc1b677ccca4" providerId="ADAL" clId="{0CD07D73-E2FF-4402-B115-ABACF5D9476A}" dt="2022-11-08T03:21:20.807" v="2157" actId="164"/>
          <ac:grpSpMkLst>
            <pc:docMk/>
            <pc:sldMk cId="3146525555" sldId="432"/>
            <ac:grpSpMk id="2" creationId="{8EBF645D-265B-40B3-A99C-CFEFAD53CACF}"/>
          </ac:grpSpMkLst>
        </pc:grpChg>
        <pc:grpChg chg="add mod">
          <ac:chgData name="Enzo Vozzo" userId="fc33c835-d309-47ca-a88b-dc1b677ccca4" providerId="ADAL" clId="{0CD07D73-E2FF-4402-B115-ABACF5D9476A}" dt="2022-11-08T03:21:26.289" v="2158" actId="164"/>
          <ac:grpSpMkLst>
            <pc:docMk/>
            <pc:sldMk cId="3146525555" sldId="432"/>
            <ac:grpSpMk id="3" creationId="{4C29613A-C1BB-4F77-A2E9-436BFAE7890E}"/>
          </ac:grpSpMkLst>
        </pc:grpChg>
        <pc:picChg chg="add mod">
          <ac:chgData name="Enzo Vozzo" userId="fc33c835-d309-47ca-a88b-dc1b677ccca4" providerId="ADAL" clId="{0CD07D73-E2FF-4402-B115-ABACF5D9476A}" dt="2022-11-07T08:48:46.963" v="823" actId="1076"/>
          <ac:picMkLst>
            <pc:docMk/>
            <pc:sldMk cId="3146525555" sldId="432"/>
            <ac:picMk id="1026" creationId="{8BF870EB-0AAB-4527-BB1E-E36E959DCA9E}"/>
          </ac:picMkLst>
        </pc:picChg>
        <pc:picChg chg="add mod">
          <ac:chgData name="Enzo Vozzo" userId="fc33c835-d309-47ca-a88b-dc1b677ccca4" providerId="ADAL" clId="{0CD07D73-E2FF-4402-B115-ABACF5D9476A}" dt="2022-11-07T08:47:30.172" v="751" actId="14100"/>
          <ac:picMkLst>
            <pc:docMk/>
            <pc:sldMk cId="3146525555" sldId="432"/>
            <ac:picMk id="1027" creationId="{505B588A-613F-486D-9B77-42204B3A1616}"/>
          </ac:picMkLst>
        </pc:picChg>
        <pc:picChg chg="add mod">
          <ac:chgData name="Enzo Vozzo" userId="fc33c835-d309-47ca-a88b-dc1b677ccca4" providerId="ADAL" clId="{0CD07D73-E2FF-4402-B115-ABACF5D9476A}" dt="2022-11-08T03:21:20.807" v="2157" actId="164"/>
          <ac:picMkLst>
            <pc:docMk/>
            <pc:sldMk cId="3146525555" sldId="432"/>
            <ac:picMk id="1028" creationId="{B71BC8D9-60E8-4D7A-9635-3195B6187414}"/>
          </ac:picMkLst>
        </pc:picChg>
        <pc:picChg chg="add mod">
          <ac:chgData name="Enzo Vozzo" userId="fc33c835-d309-47ca-a88b-dc1b677ccca4" providerId="ADAL" clId="{0CD07D73-E2FF-4402-B115-ABACF5D9476A}" dt="2022-11-08T03:21:26.289" v="2158" actId="164"/>
          <ac:picMkLst>
            <pc:docMk/>
            <pc:sldMk cId="3146525555" sldId="432"/>
            <ac:picMk id="1029" creationId="{D3AA6457-8738-4C9E-9B95-00BF130710FA}"/>
          </ac:picMkLst>
        </pc:picChg>
        <pc:picChg chg="del">
          <ac:chgData name="Enzo Vozzo" userId="fc33c835-d309-47ca-a88b-dc1b677ccca4" providerId="ADAL" clId="{0CD07D73-E2FF-4402-B115-ABACF5D9476A}" dt="2022-11-07T08:45:21.238" v="656" actId="478"/>
          <ac:picMkLst>
            <pc:docMk/>
            <pc:sldMk cId="3146525555" sldId="432"/>
            <ac:picMk id="4098" creationId="{90242C4A-424F-407C-A5AB-B0EAB04A484C}"/>
          </ac:picMkLst>
        </pc:picChg>
        <pc:picChg chg="del">
          <ac:chgData name="Enzo Vozzo" userId="fc33c835-d309-47ca-a88b-dc1b677ccca4" providerId="ADAL" clId="{0CD07D73-E2FF-4402-B115-ABACF5D9476A}" dt="2022-11-07T08:45:59.077" v="662" actId="478"/>
          <ac:picMkLst>
            <pc:docMk/>
            <pc:sldMk cId="3146525555" sldId="432"/>
            <ac:picMk id="4099" creationId="{8A31674F-9D73-49F0-B491-C6174413A41F}"/>
          </ac:picMkLst>
        </pc:picChg>
        <pc:picChg chg="del">
          <ac:chgData name="Enzo Vozzo" userId="fc33c835-d309-47ca-a88b-dc1b677ccca4" providerId="ADAL" clId="{0CD07D73-E2FF-4402-B115-ABACF5D9476A}" dt="2022-11-07T08:47:14.137" v="670" actId="478"/>
          <ac:picMkLst>
            <pc:docMk/>
            <pc:sldMk cId="3146525555" sldId="432"/>
            <ac:picMk id="4100" creationId="{57B891D4-B942-474D-9473-D0491F490571}"/>
          </ac:picMkLst>
        </pc:picChg>
        <pc:picChg chg="del">
          <ac:chgData name="Enzo Vozzo" userId="fc33c835-d309-47ca-a88b-dc1b677ccca4" providerId="ADAL" clId="{0CD07D73-E2FF-4402-B115-ABACF5D9476A}" dt="2022-11-07T08:49:01.101" v="824" actId="478"/>
          <ac:picMkLst>
            <pc:docMk/>
            <pc:sldMk cId="3146525555" sldId="432"/>
            <ac:picMk id="4101" creationId="{1B3EAC4D-68F2-4AE3-A4A3-1989C9535B3B}"/>
          </ac:picMkLst>
        </pc:picChg>
      </pc:sldChg>
      <pc:sldChg chg="addSp delSp modSp add del mod delAnim modAnim">
        <pc:chgData name="Enzo Vozzo" userId="fc33c835-d309-47ca-a88b-dc1b677ccca4" providerId="ADAL" clId="{0CD07D73-E2FF-4402-B115-ABACF5D9476A}" dt="2022-11-08T05:15:15.780" v="2863" actId="47"/>
        <pc:sldMkLst>
          <pc:docMk/>
          <pc:sldMk cId="1142391263" sldId="433"/>
        </pc:sldMkLst>
        <pc:spChg chg="del mod">
          <ac:chgData name="Enzo Vozzo" userId="fc33c835-d309-47ca-a88b-dc1b677ccca4" providerId="ADAL" clId="{0CD07D73-E2FF-4402-B115-ABACF5D9476A}" dt="2022-11-08T03:03:38.231" v="2065" actId="478"/>
          <ac:spMkLst>
            <pc:docMk/>
            <pc:sldMk cId="1142391263" sldId="433"/>
            <ac:spMk id="8" creationId="{FFD50823-79D6-4AFF-A344-8B58E682A23B}"/>
          </ac:spMkLst>
        </pc:spChg>
        <pc:spChg chg="del">
          <ac:chgData name="Enzo Vozzo" userId="fc33c835-d309-47ca-a88b-dc1b677ccca4" providerId="ADAL" clId="{0CD07D73-E2FF-4402-B115-ABACF5D9476A}" dt="2022-11-08T03:03:41.749" v="2067" actId="478"/>
          <ac:spMkLst>
            <pc:docMk/>
            <pc:sldMk cId="1142391263" sldId="433"/>
            <ac:spMk id="9" creationId="{65284651-BE49-437A-979C-E2CE8DCBA237}"/>
          </ac:spMkLst>
        </pc:spChg>
        <pc:spChg chg="del">
          <ac:chgData name="Enzo Vozzo" userId="fc33c835-d309-47ca-a88b-dc1b677ccca4" providerId="ADAL" clId="{0CD07D73-E2FF-4402-B115-ABACF5D9476A}" dt="2022-11-08T03:03:36.825" v="2063" actId="478"/>
          <ac:spMkLst>
            <pc:docMk/>
            <pc:sldMk cId="1142391263" sldId="433"/>
            <ac:spMk id="10" creationId="{22C64DD7-9DD8-47AC-85BE-0134BC6D59A4}"/>
          </ac:spMkLst>
        </pc:spChg>
        <pc:spChg chg="del">
          <ac:chgData name="Enzo Vozzo" userId="fc33c835-d309-47ca-a88b-dc1b677ccca4" providerId="ADAL" clId="{0CD07D73-E2FF-4402-B115-ABACF5D9476A}" dt="2022-11-08T03:03:40.670" v="2066" actId="478"/>
          <ac:spMkLst>
            <pc:docMk/>
            <pc:sldMk cId="1142391263" sldId="433"/>
            <ac:spMk id="11" creationId="{03596782-AE68-41D1-B763-C3D941EEDDE6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16" creationId="{5378EBF4-8727-4A31-BA95-831E976CE670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17" creationId="{257F53F1-3DD4-49FF-95A9-BDBC6C078F98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18" creationId="{B8C7BF4C-8A1F-4222-B1F2-3B31FB896009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19" creationId="{5B344282-38E0-4ECC-88B3-C65974B7E4F3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20" creationId="{0906E0C5-63A4-4630-8E27-535981BF7416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21" creationId="{1B07C8C4-52E9-4FD2-B165-34EB44D695F8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22" creationId="{EE9607E7-6412-4A6E-87DD-4B7CE1AF5DE0}"/>
          </ac:spMkLst>
        </pc:spChg>
        <pc:spChg chg="del">
          <ac:chgData name="Enzo Vozzo" userId="fc33c835-d309-47ca-a88b-dc1b677ccca4" providerId="ADAL" clId="{0CD07D73-E2FF-4402-B115-ABACF5D9476A}" dt="2022-11-08T03:03:35.842" v="2062" actId="478"/>
          <ac:spMkLst>
            <pc:docMk/>
            <pc:sldMk cId="1142391263" sldId="433"/>
            <ac:spMk id="23" creationId="{E0A404D9-4A7F-4F25-B96F-3DA3EE5A39C4}"/>
          </ac:spMkLst>
        </pc:spChg>
        <pc:spChg chg="del">
          <ac:chgData name="Enzo Vozzo" userId="fc33c835-d309-47ca-a88b-dc1b677ccca4" providerId="ADAL" clId="{0CD07D73-E2FF-4402-B115-ABACF5D9476A}" dt="2022-11-08T03:03:45.124" v="2068" actId="478"/>
          <ac:spMkLst>
            <pc:docMk/>
            <pc:sldMk cId="1142391263" sldId="433"/>
            <ac:spMk id="24" creationId="{52E691C0-BA47-489F-B2B1-EE8DCB734339}"/>
          </ac:spMkLst>
        </pc:spChg>
        <pc:spChg chg="del">
          <ac:chgData name="Enzo Vozzo" userId="fc33c835-d309-47ca-a88b-dc1b677ccca4" providerId="ADAL" clId="{0CD07D73-E2FF-4402-B115-ABACF5D9476A}" dt="2022-11-08T03:03:45.124" v="2068" actId="478"/>
          <ac:spMkLst>
            <pc:docMk/>
            <pc:sldMk cId="1142391263" sldId="433"/>
            <ac:spMk id="25" creationId="{D44DA48D-9003-4FA5-BDBD-51C96A5EC9B4}"/>
          </ac:spMkLst>
        </pc:spChg>
        <pc:spChg chg="del">
          <ac:chgData name="Enzo Vozzo" userId="fc33c835-d309-47ca-a88b-dc1b677ccca4" providerId="ADAL" clId="{0CD07D73-E2FF-4402-B115-ABACF5D9476A}" dt="2022-11-08T03:03:45.124" v="2068" actId="478"/>
          <ac:spMkLst>
            <pc:docMk/>
            <pc:sldMk cId="1142391263" sldId="433"/>
            <ac:spMk id="26" creationId="{A95CAF6A-9F27-422B-9FAB-14755F8E0D02}"/>
          </ac:spMkLst>
        </pc:spChg>
        <pc:spChg chg="del">
          <ac:chgData name="Enzo Vozzo" userId="fc33c835-d309-47ca-a88b-dc1b677ccca4" providerId="ADAL" clId="{0CD07D73-E2FF-4402-B115-ABACF5D9476A}" dt="2022-11-08T03:03:45.124" v="2068" actId="478"/>
          <ac:spMkLst>
            <pc:docMk/>
            <pc:sldMk cId="1142391263" sldId="433"/>
            <ac:spMk id="27" creationId="{90404C23-093D-40EA-8D75-94CBA1364C01}"/>
          </ac:spMkLst>
        </pc:spChg>
        <pc:spChg chg="add mod">
          <ac:chgData name="Enzo Vozzo" userId="fc33c835-d309-47ca-a88b-dc1b677ccca4" providerId="ADAL" clId="{0CD07D73-E2FF-4402-B115-ABACF5D9476A}" dt="2022-11-08T03:19:00.274" v="2152" actId="164"/>
          <ac:spMkLst>
            <pc:docMk/>
            <pc:sldMk cId="1142391263" sldId="433"/>
            <ac:spMk id="28" creationId="{93FD4C94-6569-47D9-81D6-82AF166C802C}"/>
          </ac:spMkLst>
        </pc:spChg>
        <pc:spChg chg="add mod">
          <ac:chgData name="Enzo Vozzo" userId="fc33c835-d309-47ca-a88b-dc1b677ccca4" providerId="ADAL" clId="{0CD07D73-E2FF-4402-B115-ABACF5D9476A}" dt="2022-11-08T03:18:53.476" v="2151" actId="164"/>
          <ac:spMkLst>
            <pc:docMk/>
            <pc:sldMk cId="1142391263" sldId="433"/>
            <ac:spMk id="29" creationId="{1D27FF1D-5ED7-448E-A97C-2605D86B7B48}"/>
          </ac:spMkLst>
        </pc:spChg>
        <pc:spChg chg="add mod">
          <ac:chgData name="Enzo Vozzo" userId="fc33c835-d309-47ca-a88b-dc1b677ccca4" providerId="ADAL" clId="{0CD07D73-E2FF-4402-B115-ABACF5D9476A}" dt="2022-11-08T03:22:39.985" v="2163"/>
          <ac:spMkLst>
            <pc:docMk/>
            <pc:sldMk cId="1142391263" sldId="433"/>
            <ac:spMk id="32" creationId="{38A59778-C09A-456A-A95C-4FA0F8CACCD3}"/>
          </ac:spMkLst>
        </pc:spChg>
        <pc:spChg chg="add mod">
          <ac:chgData name="Enzo Vozzo" userId="fc33c835-d309-47ca-a88b-dc1b677ccca4" providerId="ADAL" clId="{0CD07D73-E2FF-4402-B115-ABACF5D9476A}" dt="2022-11-08T03:22:39.985" v="2163"/>
          <ac:spMkLst>
            <pc:docMk/>
            <pc:sldMk cId="1142391263" sldId="433"/>
            <ac:spMk id="33" creationId="{12652D14-77A2-49A9-9CA3-BDACAF8FD1FE}"/>
          </ac:spMkLst>
        </pc:spChg>
        <pc:spChg chg="add mod">
          <ac:chgData name="Enzo Vozzo" userId="fc33c835-d309-47ca-a88b-dc1b677ccca4" providerId="ADAL" clId="{0CD07D73-E2FF-4402-B115-ABACF5D9476A}" dt="2022-11-08T03:22:39.985" v="2163"/>
          <ac:spMkLst>
            <pc:docMk/>
            <pc:sldMk cId="1142391263" sldId="433"/>
            <ac:spMk id="34" creationId="{698DB122-D811-4451-AB02-63434AE4C569}"/>
          </ac:spMkLst>
        </pc:spChg>
        <pc:spChg chg="add mod">
          <ac:chgData name="Enzo Vozzo" userId="fc33c835-d309-47ca-a88b-dc1b677ccca4" providerId="ADAL" clId="{0CD07D73-E2FF-4402-B115-ABACF5D9476A}" dt="2022-11-08T03:22:39.985" v="2163"/>
          <ac:spMkLst>
            <pc:docMk/>
            <pc:sldMk cId="1142391263" sldId="433"/>
            <ac:spMk id="35" creationId="{318FED32-4A30-43AE-BDB6-4D7D5C5CA65E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36" creationId="{D7F4F378-8F1D-47B9-81DF-79AB849A8B65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37" creationId="{3C1AB887-D7C7-4B0A-9942-6D514CDFE8A1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38" creationId="{F071BBC1-7F41-4902-B6AA-7D6666237D19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39" creationId="{B4AF429A-767E-4B9A-8500-3699B5F6B9F3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0" creationId="{11DB8D16-BB56-4CA1-8AB7-E822F62FA9B4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1" creationId="{922F555C-9E9E-4A1C-8A2B-4A4F817BF5C6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2" creationId="{679498EB-692B-4120-B113-4FD0144F6D4D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3" creationId="{5C7FB01C-8A30-4C41-AF1C-3F6E4CA80D38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4" creationId="{B622878D-8E53-427D-98FA-20990A5E7466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5" creationId="{63D62C31-10E4-4F78-BF67-9F434071E1FA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6" creationId="{D736F2D0-EAB4-4679-AAE0-D5A572765AAC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7" creationId="{54A5160D-053D-4555-8F4F-B3FE5FFD9128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8" creationId="{EC1DD532-F7C4-4AEA-BF8C-A31C852051E2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49" creationId="{505C1824-2175-490D-9378-6ED36B7C4584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50" creationId="{8CD893A1-646A-4DAB-B753-671E73DA0BD0}"/>
          </ac:spMkLst>
        </pc:spChg>
        <pc:spChg chg="add mod">
          <ac:chgData name="Enzo Vozzo" userId="fc33c835-d309-47ca-a88b-dc1b677ccca4" providerId="ADAL" clId="{0CD07D73-E2FF-4402-B115-ABACF5D9476A}" dt="2022-11-08T03:26:40.565" v="2249"/>
          <ac:spMkLst>
            <pc:docMk/>
            <pc:sldMk cId="1142391263" sldId="433"/>
            <ac:spMk id="51" creationId="{D8AB0F23-6C75-454A-ABB7-3FBE2EB6E56A}"/>
          </ac:spMkLst>
        </pc:spChg>
        <pc:grpChg chg="add mod">
          <ac:chgData name="Enzo Vozzo" userId="fc33c835-d309-47ca-a88b-dc1b677ccca4" providerId="ADAL" clId="{0CD07D73-E2FF-4402-B115-ABACF5D9476A}" dt="2022-11-08T03:18:53.476" v="2151" actId="164"/>
          <ac:grpSpMkLst>
            <pc:docMk/>
            <pc:sldMk cId="1142391263" sldId="433"/>
            <ac:grpSpMk id="3" creationId="{69A3CCEE-9950-4CD5-93BA-9BF2FAC9FD1A}"/>
          </ac:grpSpMkLst>
        </pc:grpChg>
        <pc:grpChg chg="add mod">
          <ac:chgData name="Enzo Vozzo" userId="fc33c835-d309-47ca-a88b-dc1b677ccca4" providerId="ADAL" clId="{0CD07D73-E2FF-4402-B115-ABACF5D9476A}" dt="2022-11-08T03:19:00.274" v="2152" actId="164"/>
          <ac:grpSpMkLst>
            <pc:docMk/>
            <pc:sldMk cId="1142391263" sldId="433"/>
            <ac:grpSpMk id="4" creationId="{48CB1931-7CD7-49FA-9044-B5F5F457DE1D}"/>
          </ac:grpSpMkLst>
        </pc:grpChg>
        <pc:picChg chg="add mod">
          <ac:chgData name="Enzo Vozzo" userId="fc33c835-d309-47ca-a88b-dc1b677ccca4" providerId="ADAL" clId="{0CD07D73-E2FF-4402-B115-ABACF5D9476A}" dt="2022-11-07T08:51:10.549" v="845" actId="167"/>
          <ac:picMkLst>
            <pc:docMk/>
            <pc:sldMk cId="1142391263" sldId="433"/>
            <ac:picMk id="2050" creationId="{417F0B24-D5A1-4AF9-BD28-DE86A2DFC0CE}"/>
          </ac:picMkLst>
        </pc:picChg>
        <pc:picChg chg="add mod">
          <ac:chgData name="Enzo Vozzo" userId="fc33c835-d309-47ca-a88b-dc1b677ccca4" providerId="ADAL" clId="{0CD07D73-E2FF-4402-B115-ABACF5D9476A}" dt="2022-11-07T08:51:56.260" v="855" actId="167"/>
          <ac:picMkLst>
            <pc:docMk/>
            <pc:sldMk cId="1142391263" sldId="433"/>
            <ac:picMk id="2051" creationId="{F0A3E1B4-8FA6-4F6A-9405-1F560EC6DA06}"/>
          </ac:picMkLst>
        </pc:picChg>
        <pc:picChg chg="add mod">
          <ac:chgData name="Enzo Vozzo" userId="fc33c835-d309-47ca-a88b-dc1b677ccca4" providerId="ADAL" clId="{0CD07D73-E2FF-4402-B115-ABACF5D9476A}" dt="2022-11-08T03:18:53.476" v="2151" actId="164"/>
          <ac:picMkLst>
            <pc:docMk/>
            <pc:sldMk cId="1142391263" sldId="433"/>
            <ac:picMk id="2052" creationId="{516581B3-41D4-4AF1-917D-CB435C0DD5B7}"/>
          </ac:picMkLst>
        </pc:picChg>
        <pc:picChg chg="add mod">
          <ac:chgData name="Enzo Vozzo" userId="fc33c835-d309-47ca-a88b-dc1b677ccca4" providerId="ADAL" clId="{0CD07D73-E2FF-4402-B115-ABACF5D9476A}" dt="2022-11-08T03:19:00.274" v="2152" actId="164"/>
          <ac:picMkLst>
            <pc:docMk/>
            <pc:sldMk cId="1142391263" sldId="433"/>
            <ac:picMk id="2053" creationId="{32EBBAEE-8F11-4055-890C-32A7521E9B74}"/>
          </ac:picMkLst>
        </pc:picChg>
        <pc:picChg chg="del">
          <ac:chgData name="Enzo Vozzo" userId="fc33c835-d309-47ca-a88b-dc1b677ccca4" providerId="ADAL" clId="{0CD07D73-E2FF-4402-B115-ABACF5D9476A}" dt="2022-11-07T08:50:40.360" v="837" actId="478"/>
          <ac:picMkLst>
            <pc:docMk/>
            <pc:sldMk cId="1142391263" sldId="433"/>
            <ac:picMk id="3074" creationId="{638AD461-4B98-4DB4-9789-2F436673E4E6}"/>
          </ac:picMkLst>
        </pc:picChg>
        <pc:picChg chg="del">
          <ac:chgData name="Enzo Vozzo" userId="fc33c835-d309-47ca-a88b-dc1b677ccca4" providerId="ADAL" clId="{0CD07D73-E2FF-4402-B115-ABACF5D9476A}" dt="2022-11-07T08:52:05.238" v="856" actId="478"/>
          <ac:picMkLst>
            <pc:docMk/>
            <pc:sldMk cId="1142391263" sldId="433"/>
            <ac:picMk id="3075" creationId="{F156F08B-A1B7-48E2-8C1C-03150B6F717E}"/>
          </ac:picMkLst>
        </pc:picChg>
        <pc:picChg chg="del">
          <ac:chgData name="Enzo Vozzo" userId="fc33c835-d309-47ca-a88b-dc1b677ccca4" providerId="ADAL" clId="{0CD07D73-E2FF-4402-B115-ABACF5D9476A}" dt="2022-11-07T08:51:20.350" v="846" actId="478"/>
          <ac:picMkLst>
            <pc:docMk/>
            <pc:sldMk cId="1142391263" sldId="433"/>
            <ac:picMk id="3076" creationId="{0DF2336F-1C2E-40B6-832E-DEF21DCA1447}"/>
          </ac:picMkLst>
        </pc:picChg>
        <pc:picChg chg="del">
          <ac:chgData name="Enzo Vozzo" userId="fc33c835-d309-47ca-a88b-dc1b677ccca4" providerId="ADAL" clId="{0CD07D73-E2FF-4402-B115-ABACF5D9476A}" dt="2022-11-07T08:52:44.641" v="863" actId="478"/>
          <ac:picMkLst>
            <pc:docMk/>
            <pc:sldMk cId="1142391263" sldId="433"/>
            <ac:picMk id="3077" creationId="{809DAAB0-1A97-4B59-9F24-B923B19FE3BC}"/>
          </ac:picMkLst>
        </pc:picChg>
      </pc:sldChg>
      <pc:sldChg chg="addSp delSp modSp add del mod addAnim delAnim modAnim">
        <pc:chgData name="Enzo Vozzo" userId="fc33c835-d309-47ca-a88b-dc1b677ccca4" providerId="ADAL" clId="{0CD07D73-E2FF-4402-B115-ABACF5D9476A}" dt="2022-11-08T05:15:11.223" v="2861" actId="47"/>
        <pc:sldMkLst>
          <pc:docMk/>
          <pc:sldMk cId="3868183625" sldId="434"/>
        </pc:sldMkLst>
        <pc:spChg chg="del">
          <ac:chgData name="Enzo Vozzo" userId="fc33c835-d309-47ca-a88b-dc1b677ccca4" providerId="ADAL" clId="{0CD07D73-E2FF-4402-B115-ABACF5D9476A}" dt="2022-11-08T03:02:19.105" v="2050" actId="478"/>
          <ac:spMkLst>
            <pc:docMk/>
            <pc:sldMk cId="3868183625" sldId="434"/>
            <ac:spMk id="8" creationId="{26BA4944-C962-4D1D-B75C-DD98270D7016}"/>
          </ac:spMkLst>
        </pc:spChg>
        <pc:spChg chg="del">
          <ac:chgData name="Enzo Vozzo" userId="fc33c835-d309-47ca-a88b-dc1b677ccca4" providerId="ADAL" clId="{0CD07D73-E2FF-4402-B115-ABACF5D9476A}" dt="2022-11-08T03:02:17.765" v="2049" actId="478"/>
          <ac:spMkLst>
            <pc:docMk/>
            <pc:sldMk cId="3868183625" sldId="434"/>
            <ac:spMk id="9" creationId="{6B7ED5F8-9F66-4576-B074-767201C395B9}"/>
          </ac:spMkLst>
        </pc:spChg>
        <pc:spChg chg="del">
          <ac:chgData name="Enzo Vozzo" userId="fc33c835-d309-47ca-a88b-dc1b677ccca4" providerId="ADAL" clId="{0CD07D73-E2FF-4402-B115-ABACF5D9476A}" dt="2022-11-08T03:02:20.131" v="2051" actId="478"/>
          <ac:spMkLst>
            <pc:docMk/>
            <pc:sldMk cId="3868183625" sldId="434"/>
            <ac:spMk id="10" creationId="{32D92DF4-13A4-441C-86E9-C55D4359D516}"/>
          </ac:spMkLst>
        </pc:spChg>
        <pc:spChg chg="del">
          <ac:chgData name="Enzo Vozzo" userId="fc33c835-d309-47ca-a88b-dc1b677ccca4" providerId="ADAL" clId="{0CD07D73-E2FF-4402-B115-ABACF5D9476A}" dt="2022-11-08T03:02:16.489" v="2048" actId="478"/>
          <ac:spMkLst>
            <pc:docMk/>
            <pc:sldMk cId="3868183625" sldId="434"/>
            <ac:spMk id="11" creationId="{0573293E-FFB6-45A4-8C5E-9B1C14216060}"/>
          </ac:spMkLst>
        </pc:spChg>
        <pc:spChg chg="del">
          <ac:chgData name="Enzo Vozzo" userId="fc33c835-d309-47ca-a88b-dc1b677ccca4" providerId="ADAL" clId="{0CD07D73-E2FF-4402-B115-ABACF5D9476A}" dt="2022-11-08T03:02:06.444" v="2045" actId="478"/>
          <ac:spMkLst>
            <pc:docMk/>
            <pc:sldMk cId="3868183625" sldId="434"/>
            <ac:spMk id="15" creationId="{F84BD2AA-A686-442C-861F-6ED7FF1089D8}"/>
          </ac:spMkLst>
        </pc:spChg>
        <pc:spChg chg="del">
          <ac:chgData name="Enzo Vozzo" userId="fc33c835-d309-47ca-a88b-dc1b677ccca4" providerId="ADAL" clId="{0CD07D73-E2FF-4402-B115-ABACF5D9476A}" dt="2022-11-08T03:02:06.444" v="2045" actId="478"/>
          <ac:spMkLst>
            <pc:docMk/>
            <pc:sldMk cId="3868183625" sldId="434"/>
            <ac:spMk id="16" creationId="{7891B191-8551-40B6-882A-33BBCD1C82AC}"/>
          </ac:spMkLst>
        </pc:spChg>
        <pc:spChg chg="del">
          <ac:chgData name="Enzo Vozzo" userId="fc33c835-d309-47ca-a88b-dc1b677ccca4" providerId="ADAL" clId="{0CD07D73-E2FF-4402-B115-ABACF5D9476A}" dt="2022-11-08T03:02:10.407" v="2046" actId="478"/>
          <ac:spMkLst>
            <pc:docMk/>
            <pc:sldMk cId="3868183625" sldId="434"/>
            <ac:spMk id="17" creationId="{F1FE3E0A-7225-45BC-B397-5D655606E43E}"/>
          </ac:spMkLst>
        </pc:spChg>
        <pc:spChg chg="del">
          <ac:chgData name="Enzo Vozzo" userId="fc33c835-d309-47ca-a88b-dc1b677ccca4" providerId="ADAL" clId="{0CD07D73-E2FF-4402-B115-ABACF5D9476A}" dt="2022-11-08T03:02:06.444" v="2045" actId="478"/>
          <ac:spMkLst>
            <pc:docMk/>
            <pc:sldMk cId="3868183625" sldId="434"/>
            <ac:spMk id="18" creationId="{B055624E-CB9E-468B-8C2A-048BEEFD1527}"/>
          </ac:spMkLst>
        </pc:spChg>
        <pc:spChg chg="del">
          <ac:chgData name="Enzo Vozzo" userId="fc33c835-d309-47ca-a88b-dc1b677ccca4" providerId="ADAL" clId="{0CD07D73-E2FF-4402-B115-ABACF5D9476A}" dt="2022-11-08T03:02:06.444" v="2045" actId="478"/>
          <ac:spMkLst>
            <pc:docMk/>
            <pc:sldMk cId="3868183625" sldId="434"/>
            <ac:spMk id="19" creationId="{64134B51-E347-4E63-AA9A-109734E1F549}"/>
          </ac:spMkLst>
        </pc:spChg>
        <pc:spChg chg="del">
          <ac:chgData name="Enzo Vozzo" userId="fc33c835-d309-47ca-a88b-dc1b677ccca4" providerId="ADAL" clId="{0CD07D73-E2FF-4402-B115-ABACF5D9476A}" dt="2022-11-08T03:02:10.407" v="2046" actId="478"/>
          <ac:spMkLst>
            <pc:docMk/>
            <pc:sldMk cId="3868183625" sldId="434"/>
            <ac:spMk id="20" creationId="{7E032AFB-EBE2-4E33-87B6-A34CD8A53F77}"/>
          </ac:spMkLst>
        </pc:spChg>
        <pc:spChg chg="del">
          <ac:chgData name="Enzo Vozzo" userId="fc33c835-d309-47ca-a88b-dc1b677ccca4" providerId="ADAL" clId="{0CD07D73-E2FF-4402-B115-ABACF5D9476A}" dt="2022-11-08T03:02:10.407" v="2046" actId="478"/>
          <ac:spMkLst>
            <pc:docMk/>
            <pc:sldMk cId="3868183625" sldId="434"/>
            <ac:spMk id="21" creationId="{8E11E6FB-C927-4767-A0C9-6CEB0868CAA0}"/>
          </ac:spMkLst>
        </pc:spChg>
        <pc:spChg chg="del">
          <ac:chgData name="Enzo Vozzo" userId="fc33c835-d309-47ca-a88b-dc1b677ccca4" providerId="ADAL" clId="{0CD07D73-E2FF-4402-B115-ABACF5D9476A}" dt="2022-11-08T03:02:10.407" v="2046" actId="478"/>
          <ac:spMkLst>
            <pc:docMk/>
            <pc:sldMk cId="3868183625" sldId="434"/>
            <ac:spMk id="22" creationId="{60722B0E-E4B6-4918-BCBF-521C8F117540}"/>
          </ac:spMkLst>
        </pc:spChg>
        <pc:spChg chg="del">
          <ac:chgData name="Enzo Vozzo" userId="fc33c835-d309-47ca-a88b-dc1b677ccca4" providerId="ADAL" clId="{0CD07D73-E2FF-4402-B115-ABACF5D9476A}" dt="2022-11-08T03:02:15.233" v="2047" actId="478"/>
          <ac:spMkLst>
            <pc:docMk/>
            <pc:sldMk cId="3868183625" sldId="434"/>
            <ac:spMk id="23" creationId="{70712B8A-B150-4549-89E2-289187E46918}"/>
          </ac:spMkLst>
        </pc:spChg>
        <pc:spChg chg="del">
          <ac:chgData name="Enzo Vozzo" userId="fc33c835-d309-47ca-a88b-dc1b677ccca4" providerId="ADAL" clId="{0CD07D73-E2FF-4402-B115-ABACF5D9476A}" dt="2022-11-08T03:02:15.233" v="2047" actId="478"/>
          <ac:spMkLst>
            <pc:docMk/>
            <pc:sldMk cId="3868183625" sldId="434"/>
            <ac:spMk id="24" creationId="{A50EF0E4-30FE-49F8-9896-6D09E2EED36E}"/>
          </ac:spMkLst>
        </pc:spChg>
        <pc:spChg chg="del">
          <ac:chgData name="Enzo Vozzo" userId="fc33c835-d309-47ca-a88b-dc1b677ccca4" providerId="ADAL" clId="{0CD07D73-E2FF-4402-B115-ABACF5D9476A}" dt="2022-11-08T03:02:15.233" v="2047" actId="478"/>
          <ac:spMkLst>
            <pc:docMk/>
            <pc:sldMk cId="3868183625" sldId="434"/>
            <ac:spMk id="25" creationId="{FD1CB816-06B7-492C-8DDF-EE6BB097E01F}"/>
          </ac:spMkLst>
        </pc:spChg>
        <pc:spChg chg="del">
          <ac:chgData name="Enzo Vozzo" userId="fc33c835-d309-47ca-a88b-dc1b677ccca4" providerId="ADAL" clId="{0CD07D73-E2FF-4402-B115-ABACF5D9476A}" dt="2022-11-08T03:02:15.233" v="2047" actId="478"/>
          <ac:spMkLst>
            <pc:docMk/>
            <pc:sldMk cId="3868183625" sldId="434"/>
            <ac:spMk id="26" creationId="{B1960F07-FD2F-4DB6-9695-96C07640AA88}"/>
          </ac:spMkLst>
        </pc:spChg>
        <pc:spChg chg="add mod">
          <ac:chgData name="Enzo Vozzo" userId="fc33c835-d309-47ca-a88b-dc1b677ccca4" providerId="ADAL" clId="{0CD07D73-E2FF-4402-B115-ABACF5D9476A}" dt="2022-11-08T03:20:42.073" v="2156" actId="1035"/>
          <ac:spMkLst>
            <pc:docMk/>
            <pc:sldMk cId="3868183625" sldId="434"/>
            <ac:spMk id="27" creationId="{C5E9FCF0-0A87-40BF-97CF-B5F76BDCDFC5}"/>
          </ac:spMkLst>
        </pc:spChg>
        <pc:spChg chg="add mod">
          <ac:chgData name="Enzo Vozzo" userId="fc33c835-d309-47ca-a88b-dc1b677ccca4" providerId="ADAL" clId="{0CD07D73-E2FF-4402-B115-ABACF5D9476A}" dt="2022-11-08T03:18:35.351" v="2149" actId="164"/>
          <ac:spMkLst>
            <pc:docMk/>
            <pc:sldMk cId="3868183625" sldId="434"/>
            <ac:spMk id="28" creationId="{EE1CFABA-A35B-4B6B-8B7E-7274760147C9}"/>
          </ac:spMkLst>
        </pc:spChg>
        <pc:spChg chg="add mod">
          <ac:chgData name="Enzo Vozzo" userId="fc33c835-d309-47ca-a88b-dc1b677ccca4" providerId="ADAL" clId="{0CD07D73-E2FF-4402-B115-ABACF5D9476A}" dt="2022-11-08T03:22:21.302" v="2160"/>
          <ac:spMkLst>
            <pc:docMk/>
            <pc:sldMk cId="3868183625" sldId="434"/>
            <ac:spMk id="31" creationId="{EF03A235-E382-422B-807E-0F330C7411FB}"/>
          </ac:spMkLst>
        </pc:spChg>
        <pc:spChg chg="add mod">
          <ac:chgData name="Enzo Vozzo" userId="fc33c835-d309-47ca-a88b-dc1b677ccca4" providerId="ADAL" clId="{0CD07D73-E2FF-4402-B115-ABACF5D9476A}" dt="2022-11-08T03:22:21.302" v="2160"/>
          <ac:spMkLst>
            <pc:docMk/>
            <pc:sldMk cId="3868183625" sldId="434"/>
            <ac:spMk id="32" creationId="{DBE669AD-6A08-4A2B-A12A-4429DD35B364}"/>
          </ac:spMkLst>
        </pc:spChg>
        <pc:spChg chg="add mod">
          <ac:chgData name="Enzo Vozzo" userId="fc33c835-d309-47ca-a88b-dc1b677ccca4" providerId="ADAL" clId="{0CD07D73-E2FF-4402-B115-ABACF5D9476A}" dt="2022-11-08T03:22:21.302" v="2160"/>
          <ac:spMkLst>
            <pc:docMk/>
            <pc:sldMk cId="3868183625" sldId="434"/>
            <ac:spMk id="33" creationId="{92E1AD9A-4311-4C36-8681-E38698E97427}"/>
          </ac:spMkLst>
        </pc:spChg>
        <pc:spChg chg="add mod">
          <ac:chgData name="Enzo Vozzo" userId="fc33c835-d309-47ca-a88b-dc1b677ccca4" providerId="ADAL" clId="{0CD07D73-E2FF-4402-B115-ABACF5D9476A}" dt="2022-11-08T03:22:21.302" v="2160"/>
          <ac:spMkLst>
            <pc:docMk/>
            <pc:sldMk cId="3868183625" sldId="434"/>
            <ac:spMk id="34" creationId="{BBBAF24B-E244-40F2-9D70-A3A1677B1475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35" creationId="{8AAB88BF-9E9F-47B2-94B3-EB9AC4C32424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36" creationId="{674D4FAF-A18E-40C4-9347-84395F9D54FC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37" creationId="{2FA8796B-5D7C-4820-A9E7-3821E2B3DA84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38" creationId="{BB60CDB2-216C-4C38-A9E7-3FC419A8F8A3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39" creationId="{E678FBDD-A251-4E86-A495-1674D231F6C2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0" creationId="{B241F491-758F-45A8-863C-85E86F916BB2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1" creationId="{7697ACFB-9A75-4CE3-B53B-1D9D96A90980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2" creationId="{8228CF8A-BC5C-49E4-92C5-A2FB14FDC8A1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3" creationId="{8270D5AA-D611-435E-A25E-586E305A1F3E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4" creationId="{2164B03F-FAD7-4EF7-B9EA-5050522E3AB6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5" creationId="{74600393-03A5-4726-BE53-08E0C1F2ADA0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6" creationId="{7E2ED73C-1A82-4F0B-99F8-4FF5AF1F3302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7" creationId="{5AEE642B-A2E2-4330-9D10-A10D5DC22A31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8" creationId="{44AABF0F-AE87-4F70-AA53-B7D8925B574E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49" creationId="{96C11DAF-5E29-427A-9203-15E89866A64F}"/>
          </ac:spMkLst>
        </pc:spChg>
        <pc:spChg chg="add mod">
          <ac:chgData name="Enzo Vozzo" userId="fc33c835-d309-47ca-a88b-dc1b677ccca4" providerId="ADAL" clId="{0CD07D73-E2FF-4402-B115-ABACF5D9476A}" dt="2022-11-08T03:26:31.370" v="2248"/>
          <ac:spMkLst>
            <pc:docMk/>
            <pc:sldMk cId="3868183625" sldId="434"/>
            <ac:spMk id="50" creationId="{AE9A3D09-9EB3-4301-BC01-98712CD21A1F}"/>
          </ac:spMkLst>
        </pc:spChg>
        <pc:grpChg chg="add mod">
          <ac:chgData name="Enzo Vozzo" userId="fc33c835-d309-47ca-a88b-dc1b677ccca4" providerId="ADAL" clId="{0CD07D73-E2FF-4402-B115-ABACF5D9476A}" dt="2022-11-08T03:18:35.351" v="2149" actId="164"/>
          <ac:grpSpMkLst>
            <pc:docMk/>
            <pc:sldMk cId="3868183625" sldId="434"/>
            <ac:grpSpMk id="2" creationId="{B0566E69-0988-4293-92F5-C09B7A905E41}"/>
          </ac:grpSpMkLst>
        </pc:grpChg>
        <pc:grpChg chg="add mod">
          <ac:chgData name="Enzo Vozzo" userId="fc33c835-d309-47ca-a88b-dc1b677ccca4" providerId="ADAL" clId="{0CD07D73-E2FF-4402-B115-ABACF5D9476A}" dt="2022-11-08T03:18:41.018" v="2150" actId="164"/>
          <ac:grpSpMkLst>
            <pc:docMk/>
            <pc:sldMk cId="3868183625" sldId="434"/>
            <ac:grpSpMk id="3" creationId="{A65F1B63-8D3B-4405-A37B-EEAFE9A444B6}"/>
          </ac:grpSpMkLst>
        </pc:grpChg>
        <pc:picChg chg="del mod">
          <ac:chgData name="Enzo Vozzo" userId="fc33c835-d309-47ca-a88b-dc1b677ccca4" providerId="ADAL" clId="{0CD07D73-E2FF-4402-B115-ABACF5D9476A}" dt="2022-11-07T08:54:35.145" v="877" actId="478"/>
          <ac:picMkLst>
            <pc:docMk/>
            <pc:sldMk cId="3868183625" sldId="434"/>
            <ac:picMk id="2050" creationId="{CE89E737-8FFF-4585-AFBB-103F3BD462B7}"/>
          </ac:picMkLst>
        </pc:picChg>
        <pc:picChg chg="del">
          <ac:chgData name="Enzo Vozzo" userId="fc33c835-d309-47ca-a88b-dc1b677ccca4" providerId="ADAL" clId="{0CD07D73-E2FF-4402-B115-ABACF5D9476A}" dt="2022-11-07T08:55:48.037" v="895" actId="478"/>
          <ac:picMkLst>
            <pc:docMk/>
            <pc:sldMk cId="3868183625" sldId="434"/>
            <ac:picMk id="2051" creationId="{47310164-A5D2-4B83-A915-24155AC5E27D}"/>
          </ac:picMkLst>
        </pc:picChg>
        <pc:picChg chg="del">
          <ac:chgData name="Enzo Vozzo" userId="fc33c835-d309-47ca-a88b-dc1b677ccca4" providerId="ADAL" clId="{0CD07D73-E2FF-4402-B115-ABACF5D9476A}" dt="2022-11-07T08:55:05.637" v="886" actId="478"/>
          <ac:picMkLst>
            <pc:docMk/>
            <pc:sldMk cId="3868183625" sldId="434"/>
            <ac:picMk id="2052" creationId="{7EFFEDC0-BE32-4175-9383-EBF384E752DD}"/>
          </ac:picMkLst>
        </pc:picChg>
        <pc:picChg chg="del">
          <ac:chgData name="Enzo Vozzo" userId="fc33c835-d309-47ca-a88b-dc1b677ccca4" providerId="ADAL" clId="{0CD07D73-E2FF-4402-B115-ABACF5D9476A}" dt="2022-11-07T08:56:22.500" v="902" actId="478"/>
          <ac:picMkLst>
            <pc:docMk/>
            <pc:sldMk cId="3868183625" sldId="434"/>
            <ac:picMk id="2053" creationId="{C91F2651-F6AB-4EA8-9472-717D62DEAB2E}"/>
          </ac:picMkLst>
        </pc:picChg>
        <pc:picChg chg="add mod">
          <ac:chgData name="Enzo Vozzo" userId="fc33c835-d309-47ca-a88b-dc1b677ccca4" providerId="ADAL" clId="{0CD07D73-E2FF-4402-B115-ABACF5D9476A}" dt="2022-11-07T08:55:00.798" v="885" actId="167"/>
          <ac:picMkLst>
            <pc:docMk/>
            <pc:sldMk cId="3868183625" sldId="434"/>
            <ac:picMk id="3074" creationId="{6AAB2747-4AF0-489C-9EC5-76B6939DA172}"/>
          </ac:picMkLst>
        </pc:picChg>
        <pc:picChg chg="add mod">
          <ac:chgData name="Enzo Vozzo" userId="fc33c835-d309-47ca-a88b-dc1b677ccca4" providerId="ADAL" clId="{0CD07D73-E2FF-4402-B115-ABACF5D9476A}" dt="2022-11-07T08:55:39.119" v="894" actId="167"/>
          <ac:picMkLst>
            <pc:docMk/>
            <pc:sldMk cId="3868183625" sldId="434"/>
            <ac:picMk id="3075" creationId="{9639E6EF-DC0F-456D-A101-A8BC82B2EA1D}"/>
          </ac:picMkLst>
        </pc:picChg>
        <pc:picChg chg="add mod">
          <ac:chgData name="Enzo Vozzo" userId="fc33c835-d309-47ca-a88b-dc1b677ccca4" providerId="ADAL" clId="{0CD07D73-E2FF-4402-B115-ABACF5D9476A}" dt="2022-11-08T03:18:35.351" v="2149" actId="164"/>
          <ac:picMkLst>
            <pc:docMk/>
            <pc:sldMk cId="3868183625" sldId="434"/>
            <ac:picMk id="3076" creationId="{84A9AE38-35EC-49DF-ACA4-0456C38B101F}"/>
          </ac:picMkLst>
        </pc:picChg>
        <pc:picChg chg="add mod">
          <ac:chgData name="Enzo Vozzo" userId="fc33c835-d309-47ca-a88b-dc1b677ccca4" providerId="ADAL" clId="{0CD07D73-E2FF-4402-B115-ABACF5D9476A}" dt="2022-11-08T03:18:41.018" v="2150" actId="164"/>
          <ac:picMkLst>
            <pc:docMk/>
            <pc:sldMk cId="3868183625" sldId="434"/>
            <ac:picMk id="3077" creationId="{D3435097-06B3-463C-B582-B687169D98D0}"/>
          </ac:picMkLst>
        </pc:picChg>
        <pc:cxnChg chg="add del">
          <ac:chgData name="Enzo Vozzo" userId="fc33c835-d309-47ca-a88b-dc1b677ccca4" providerId="ADAL" clId="{0CD07D73-E2FF-4402-B115-ABACF5D9476A}" dt="2022-11-08T03:22:26.502" v="2162" actId="478"/>
          <ac:cxnSpMkLst>
            <pc:docMk/>
            <pc:sldMk cId="3868183625" sldId="434"/>
            <ac:cxnSpMk id="7" creationId="{928D5BA6-4491-4684-A3A9-AAF33323EE58}"/>
          </ac:cxnSpMkLst>
        </pc:cxnChg>
      </pc:sldChg>
      <pc:sldChg chg="add modAnim">
        <pc:chgData name="Enzo Vozzo" userId="fc33c835-d309-47ca-a88b-dc1b677ccca4" providerId="ADAL" clId="{0CD07D73-E2FF-4402-B115-ABACF5D9476A}" dt="2022-11-08T04:42:06.071" v="2722"/>
        <pc:sldMkLst>
          <pc:docMk/>
          <pc:sldMk cId="1592926682" sldId="435"/>
        </pc:sldMkLst>
      </pc:sldChg>
      <pc:sldChg chg="addSp delSp modSp add del modAnim">
        <pc:chgData name="Enzo Vozzo" userId="fc33c835-d309-47ca-a88b-dc1b677ccca4" providerId="ADAL" clId="{0CD07D73-E2FF-4402-B115-ABACF5D9476A}" dt="2022-11-07T09:00:11.273" v="939" actId="47"/>
        <pc:sldMkLst>
          <pc:docMk/>
          <pc:sldMk cId="2169620649" sldId="435"/>
        </pc:sldMkLst>
        <pc:picChg chg="del">
          <ac:chgData name="Enzo Vozzo" userId="fc33c835-d309-47ca-a88b-dc1b677ccca4" providerId="ADAL" clId="{0CD07D73-E2FF-4402-B115-ABACF5D9476A}" dt="2022-11-07T08:57:09.773" v="910" actId="478"/>
          <ac:picMkLst>
            <pc:docMk/>
            <pc:sldMk cId="2169620649" sldId="435"/>
            <ac:picMk id="2" creationId="{AC320FA5-9D15-474E-A268-C5B2F75C3A49}"/>
          </ac:picMkLst>
        </pc:picChg>
        <pc:picChg chg="del">
          <ac:chgData name="Enzo Vozzo" userId="fc33c835-d309-47ca-a88b-dc1b677ccca4" providerId="ADAL" clId="{0CD07D73-E2FF-4402-B115-ABACF5D9476A}" dt="2022-11-07T08:58:33.110" v="925" actId="478"/>
          <ac:picMkLst>
            <pc:docMk/>
            <pc:sldMk cId="2169620649" sldId="435"/>
            <ac:picMk id="1026" creationId="{170C5E99-4514-4EAE-B9B0-1A4452CD3CCC}"/>
          </ac:picMkLst>
        </pc:picChg>
        <pc:picChg chg="del">
          <ac:chgData name="Enzo Vozzo" userId="fc33c835-d309-47ca-a88b-dc1b677ccca4" providerId="ADAL" clId="{0CD07D73-E2FF-4402-B115-ABACF5D9476A}" dt="2022-11-07T08:59:10.260" v="932" actId="478"/>
          <ac:picMkLst>
            <pc:docMk/>
            <pc:sldMk cId="2169620649" sldId="435"/>
            <ac:picMk id="1029" creationId="{8C61C0C6-3346-4717-ADCC-4F2E34AF3061}"/>
          </ac:picMkLst>
        </pc:picChg>
        <pc:picChg chg="del">
          <ac:chgData name="Enzo Vozzo" userId="fc33c835-d309-47ca-a88b-dc1b677ccca4" providerId="ADAL" clId="{0CD07D73-E2FF-4402-B115-ABACF5D9476A}" dt="2022-11-07T08:57:56.821" v="918" actId="478"/>
          <ac:picMkLst>
            <pc:docMk/>
            <pc:sldMk cId="2169620649" sldId="435"/>
            <ac:picMk id="1030" creationId="{525F1171-6F27-4206-99AF-62F5EAC6E305}"/>
          </ac:picMkLst>
        </pc:picChg>
        <pc:picChg chg="add mod">
          <ac:chgData name="Enzo Vozzo" userId="fc33c835-d309-47ca-a88b-dc1b677ccca4" providerId="ADAL" clId="{0CD07D73-E2FF-4402-B115-ABACF5D9476A}" dt="2022-11-07T08:57:50.836" v="917" actId="167"/>
          <ac:picMkLst>
            <pc:docMk/>
            <pc:sldMk cId="2169620649" sldId="435"/>
            <ac:picMk id="4098" creationId="{CD4D9E23-925B-4683-A612-B0AAB0A887D5}"/>
          </ac:picMkLst>
        </pc:picChg>
        <pc:picChg chg="add mod">
          <ac:chgData name="Enzo Vozzo" userId="fc33c835-d309-47ca-a88b-dc1b677ccca4" providerId="ADAL" clId="{0CD07D73-E2FF-4402-B115-ABACF5D9476A}" dt="2022-11-07T08:58:25.102" v="924" actId="167"/>
          <ac:picMkLst>
            <pc:docMk/>
            <pc:sldMk cId="2169620649" sldId="435"/>
            <ac:picMk id="4099" creationId="{363A8E80-93BD-44C8-B2F9-A378A49A105F}"/>
          </ac:picMkLst>
        </pc:picChg>
        <pc:picChg chg="add mod">
          <ac:chgData name="Enzo Vozzo" userId="fc33c835-d309-47ca-a88b-dc1b677ccca4" providerId="ADAL" clId="{0CD07D73-E2FF-4402-B115-ABACF5D9476A}" dt="2022-11-07T08:59:00.003" v="931" actId="167"/>
          <ac:picMkLst>
            <pc:docMk/>
            <pc:sldMk cId="2169620649" sldId="435"/>
            <ac:picMk id="4100" creationId="{6F79E65E-962B-44C0-BF7A-D55CFA4B9CAC}"/>
          </ac:picMkLst>
        </pc:picChg>
        <pc:picChg chg="add mod">
          <ac:chgData name="Enzo Vozzo" userId="fc33c835-d309-47ca-a88b-dc1b677ccca4" providerId="ADAL" clId="{0CD07D73-E2FF-4402-B115-ABACF5D9476A}" dt="2022-11-07T09:00:04.007" v="938" actId="167"/>
          <ac:picMkLst>
            <pc:docMk/>
            <pc:sldMk cId="2169620649" sldId="435"/>
            <ac:picMk id="4101" creationId="{0CE3D610-AB5F-4C18-A9DE-79A6BBAD04E0}"/>
          </ac:picMkLst>
        </pc:picChg>
      </pc:sldChg>
      <pc:sldChg chg="add del">
        <pc:chgData name="Enzo Vozzo" userId="fc33c835-d309-47ca-a88b-dc1b677ccca4" providerId="ADAL" clId="{0CD07D73-E2FF-4402-B115-ABACF5D9476A}" dt="2022-11-08T03:25:08.060" v="2238" actId="47"/>
        <pc:sldMkLst>
          <pc:docMk/>
          <pc:sldMk cId="4127348729" sldId="435"/>
        </pc:sldMkLst>
      </pc:sldChg>
      <pc:sldChg chg="delSp modSp add del mod modAnim">
        <pc:chgData name="Enzo Vozzo" userId="fc33c835-d309-47ca-a88b-dc1b677ccca4" providerId="ADAL" clId="{0CD07D73-E2FF-4402-B115-ABACF5D9476A}" dt="2022-11-08T03:26:14.976" v="2247" actId="47"/>
        <pc:sldMkLst>
          <pc:docMk/>
          <pc:sldMk cId="1382129484" sldId="436"/>
        </pc:sldMkLst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15" creationId="{F84BD2AA-A686-442C-861F-6ED7FF1089D8}"/>
          </ac:spMkLst>
        </pc:spChg>
        <pc:spChg chg="del mod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16" creationId="{7891B191-8551-40B6-882A-33BBCD1C82AC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17" creationId="{F1FE3E0A-7225-45BC-B397-5D655606E43E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18" creationId="{B055624E-CB9E-468B-8C2A-048BEEFD1527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19" creationId="{64134B51-E347-4E63-AA9A-109734E1F549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0" creationId="{7E032AFB-EBE2-4E33-87B6-A34CD8A53F77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1" creationId="{8E11E6FB-C927-4767-A0C9-6CEB0868CAA0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2" creationId="{60722B0E-E4B6-4918-BCBF-521C8F117540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3" creationId="{70712B8A-B150-4549-89E2-289187E46918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4" creationId="{A50EF0E4-30FE-49F8-9896-6D09E2EED36E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5" creationId="{FD1CB816-06B7-492C-8DDF-EE6BB097E01F}"/>
          </ac:spMkLst>
        </pc:spChg>
        <pc:spChg chg="del">
          <ac:chgData name="Enzo Vozzo" userId="fc33c835-d309-47ca-a88b-dc1b677ccca4" providerId="ADAL" clId="{0CD07D73-E2FF-4402-B115-ABACF5D9476A}" dt="2022-11-08T03:25:40.421" v="2242" actId="478"/>
          <ac:spMkLst>
            <pc:docMk/>
            <pc:sldMk cId="1382129484" sldId="436"/>
            <ac:spMk id="26" creationId="{B1960F07-FD2F-4DB6-9695-96C07640AA88}"/>
          </ac:spMkLst>
        </pc:spChg>
      </pc:sldChg>
      <pc:sldChg chg="add modAnim">
        <pc:chgData name="Enzo Vozzo" userId="fc33c835-d309-47ca-a88b-dc1b677ccca4" providerId="ADAL" clId="{0CD07D73-E2FF-4402-B115-ABACF5D9476A}" dt="2022-11-08T04:44:20.302" v="2766"/>
        <pc:sldMkLst>
          <pc:docMk/>
          <pc:sldMk cId="2818635254" sldId="436"/>
        </pc:sldMkLst>
      </pc:sldChg>
      <pc:sldChg chg="delSp add del mod modAnim">
        <pc:chgData name="Enzo Vozzo" userId="fc33c835-d309-47ca-a88b-dc1b677ccca4" providerId="ADAL" clId="{0CD07D73-E2FF-4402-B115-ABACF5D9476A}" dt="2022-11-08T03:26:09.720" v="2246" actId="47"/>
        <pc:sldMkLst>
          <pc:docMk/>
          <pc:sldMk cId="2480622060" sldId="437"/>
        </pc:sldMkLst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16" creationId="{5378EBF4-8727-4A31-BA95-831E976CE670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17" creationId="{257F53F1-3DD4-49FF-95A9-BDBC6C078F98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18" creationId="{B8C7BF4C-8A1F-4222-B1F2-3B31FB896009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19" creationId="{5B344282-38E0-4ECC-88B3-C65974B7E4F3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0" creationId="{0906E0C5-63A4-4630-8E27-535981BF7416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1" creationId="{1B07C8C4-52E9-4FD2-B165-34EB44D695F8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2" creationId="{EE9607E7-6412-4A6E-87DD-4B7CE1AF5DE0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3" creationId="{E0A404D9-4A7F-4F25-B96F-3DA3EE5A39C4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4" creationId="{52E691C0-BA47-489F-B2B1-EE8DCB734339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5" creationId="{D44DA48D-9003-4FA5-BDBD-51C96A5EC9B4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6" creationId="{A95CAF6A-9F27-422B-9FAB-14755F8E0D02}"/>
          </ac:spMkLst>
        </pc:spChg>
        <pc:spChg chg="del">
          <ac:chgData name="Enzo Vozzo" userId="fc33c835-d309-47ca-a88b-dc1b677ccca4" providerId="ADAL" clId="{0CD07D73-E2FF-4402-B115-ABACF5D9476A}" dt="2022-11-08T03:25:47.912" v="2243" actId="478"/>
          <ac:spMkLst>
            <pc:docMk/>
            <pc:sldMk cId="2480622060" sldId="437"/>
            <ac:spMk id="27" creationId="{90404C23-093D-40EA-8D75-94CBA1364C01}"/>
          </ac:spMkLst>
        </pc:spChg>
      </pc:sldChg>
      <pc:sldChg chg="add modAnim">
        <pc:chgData name="Enzo Vozzo" userId="fc33c835-d309-47ca-a88b-dc1b677ccca4" providerId="ADAL" clId="{0CD07D73-E2FF-4402-B115-ABACF5D9476A}" dt="2022-11-08T04:46:22.447" v="2810"/>
        <pc:sldMkLst>
          <pc:docMk/>
          <pc:sldMk cId="3833135980" sldId="437"/>
        </pc:sldMkLst>
      </pc:sldChg>
      <pc:sldChg chg="delSp add del mod modAnim">
        <pc:chgData name="Enzo Vozzo" userId="fc33c835-d309-47ca-a88b-dc1b677ccca4" providerId="ADAL" clId="{0CD07D73-E2FF-4402-B115-ABACF5D9476A}" dt="2022-11-08T03:26:03.523" v="2245" actId="47"/>
        <pc:sldMkLst>
          <pc:docMk/>
          <pc:sldMk cId="266261075" sldId="438"/>
        </pc:sldMkLst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2" creationId="{954E01DA-7D58-4CFA-924C-31D2143996D9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3" creationId="{D84E773E-1B0F-4456-9304-4FADCCFCDDE4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4" creationId="{EE0141C4-FBA8-4096-951D-DD82257F0073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5" creationId="{0C5D794D-B54E-4C5D-A315-56C95F2C5716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6" creationId="{F0F79649-AF0D-44A1-8A40-BBC0E375D07E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7" creationId="{8B1AD193-7647-449E-ADF4-5C0400938274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8" creationId="{6F8C1F29-B76F-4BDC-A7BA-CEFB6D8F2390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19" creationId="{C00C5D75-FC6B-4752-A581-37DB402967D9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20" creationId="{3A3DDBCC-F618-4974-BC6D-614880D182EE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21" creationId="{3AF94746-9FC3-4B7D-88F4-F6B40113D208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22" creationId="{6D513028-FA76-474A-A9DE-4301C4574B00}"/>
          </ac:spMkLst>
        </pc:spChg>
        <pc:spChg chg="del">
          <ac:chgData name="Enzo Vozzo" userId="fc33c835-d309-47ca-a88b-dc1b677ccca4" providerId="ADAL" clId="{0CD07D73-E2FF-4402-B115-ABACF5D9476A}" dt="2022-11-08T03:25:55.959" v="2244" actId="478"/>
          <ac:spMkLst>
            <pc:docMk/>
            <pc:sldMk cId="266261075" sldId="438"/>
            <ac:spMk id="23" creationId="{CB486C29-10FF-4858-BF30-F289D60FC990}"/>
          </ac:spMkLst>
        </pc:spChg>
      </pc:sldChg>
      <pc:sldChg chg="add del">
        <pc:chgData name="Enzo Vozzo" userId="fc33c835-d309-47ca-a88b-dc1b677ccca4" providerId="ADAL" clId="{0CD07D73-E2FF-4402-B115-ABACF5D9476A}" dt="2022-11-08T03:03:57.926" v="2070"/>
        <pc:sldMkLst>
          <pc:docMk/>
          <pc:sldMk cId="4223596008" sldId="438"/>
        </pc:sldMkLst>
      </pc:sldChg>
      <pc:sldChg chg="add modAnim">
        <pc:chgData name="Enzo Vozzo" userId="fc33c835-d309-47ca-a88b-dc1b677ccca4" providerId="ADAL" clId="{0CD07D73-E2FF-4402-B115-ABACF5D9476A}" dt="2022-11-08T05:10:14.629" v="2854"/>
        <pc:sldMkLst>
          <pc:docMk/>
          <pc:sldMk cId="4258067550" sldId="438"/>
        </pc:sldMkLst>
      </pc:sldChg>
      <pc:sldChg chg="add del">
        <pc:chgData name="Enzo Vozzo" userId="fc33c835-d309-47ca-a88b-dc1b677ccca4" providerId="ADAL" clId="{0CD07D73-E2FF-4402-B115-ABACF5D9476A}" dt="2022-11-08T03:05:51.870" v="2093"/>
        <pc:sldMkLst>
          <pc:docMk/>
          <pc:sldMk cId="30964533" sldId="439"/>
        </pc:sldMkLst>
      </pc:sldChg>
      <pc:sldChg chg="new del">
        <pc:chgData name="Enzo Vozzo" userId="fc33c835-d309-47ca-a88b-dc1b677ccca4" providerId="ADAL" clId="{0CD07D73-E2FF-4402-B115-ABACF5D9476A}" dt="2022-11-08T05:15:20.617" v="2866" actId="47"/>
        <pc:sldMkLst>
          <pc:docMk/>
          <pc:sldMk cId="138694692" sldId="439"/>
        </pc:sldMkLst>
      </pc:sldChg>
      <pc:sldChg chg="addSp modSp new del mod">
        <pc:chgData name="Enzo Vozzo" userId="fc33c835-d309-47ca-a88b-dc1b677ccca4" providerId="ADAL" clId="{0CD07D73-E2FF-4402-B115-ABACF5D9476A}" dt="2022-11-08T03:14:46.963" v="2132" actId="47"/>
        <pc:sldMkLst>
          <pc:docMk/>
          <pc:sldMk cId="1226096001" sldId="439"/>
        </pc:sldMkLst>
        <pc:picChg chg="add mod">
          <ac:chgData name="Enzo Vozzo" userId="fc33c835-d309-47ca-a88b-dc1b677ccca4" providerId="ADAL" clId="{0CD07D73-E2FF-4402-B115-ABACF5D9476A}" dt="2022-11-08T03:12:11.766" v="2118" actId="1076"/>
          <ac:picMkLst>
            <pc:docMk/>
            <pc:sldMk cId="1226096001" sldId="439"/>
            <ac:picMk id="3" creationId="{0CA20443-DA23-4778-B4B8-2E6C43F4A44B}"/>
          </ac:picMkLst>
        </pc:picChg>
        <pc:picChg chg="add mod">
          <ac:chgData name="Enzo Vozzo" userId="fc33c835-d309-47ca-a88b-dc1b677ccca4" providerId="ADAL" clId="{0CD07D73-E2FF-4402-B115-ABACF5D9476A}" dt="2022-11-08T03:11:50.017" v="2113"/>
          <ac:picMkLst>
            <pc:docMk/>
            <pc:sldMk cId="1226096001" sldId="439"/>
            <ac:picMk id="4" creationId="{92947C9A-49B8-4948-A3D9-C6A905DD9634}"/>
          </ac:picMkLst>
        </pc:picChg>
        <pc:picChg chg="add mod">
          <ac:chgData name="Enzo Vozzo" userId="fc33c835-d309-47ca-a88b-dc1b677ccca4" providerId="ADAL" clId="{0CD07D73-E2FF-4402-B115-ABACF5D9476A}" dt="2022-11-08T03:12:04.832" v="2117"/>
          <ac:picMkLst>
            <pc:docMk/>
            <pc:sldMk cId="1226096001" sldId="439"/>
            <ac:picMk id="5" creationId="{A63938AA-D1C2-48BC-8BBB-07C04BB2938A}"/>
          </ac:picMkLst>
        </pc:picChg>
        <pc:picChg chg="add mod">
          <ac:chgData name="Enzo Vozzo" userId="fc33c835-d309-47ca-a88b-dc1b677ccca4" providerId="ADAL" clId="{0CD07D73-E2FF-4402-B115-ABACF5D9476A}" dt="2022-11-08T03:13:37.109" v="2127" actId="1076"/>
          <ac:picMkLst>
            <pc:docMk/>
            <pc:sldMk cId="1226096001" sldId="439"/>
            <ac:picMk id="7" creationId="{266FD5FA-7B9B-4C49-9988-1CEA0CB0567E}"/>
          </ac:picMkLst>
        </pc:picChg>
      </pc:sldChg>
      <pc:sldChg chg="addSp delSp modSp add mod delAnim modAnim">
        <pc:chgData name="Enzo Vozzo" userId="fc33c835-d309-47ca-a88b-dc1b677ccca4" providerId="ADAL" clId="{0CD07D73-E2FF-4402-B115-ABACF5D9476A}" dt="2022-11-08T08:30:29.747" v="3472" actId="1038"/>
        <pc:sldMkLst>
          <pc:docMk/>
          <pc:sldMk cId="2484973642" sldId="439"/>
        </pc:sldMkLst>
        <pc:spChg chg="add mod">
          <ac:chgData name="Enzo Vozzo" userId="fc33c835-d309-47ca-a88b-dc1b677ccca4" providerId="ADAL" clId="{0CD07D73-E2FF-4402-B115-ABACF5D9476A}" dt="2022-11-08T08:30:29.747" v="3472" actId="1038"/>
          <ac:spMkLst>
            <pc:docMk/>
            <pc:sldMk cId="2484973642" sldId="439"/>
            <ac:spMk id="2" creationId="{9AFDD69C-49A5-4E9F-B542-9141722C1E14}"/>
          </ac:spMkLst>
        </pc:spChg>
        <pc:spChg chg="del">
          <ac:chgData name="Enzo Vozzo" userId="fc33c835-d309-47ca-a88b-dc1b677ccca4" providerId="ADAL" clId="{0CD07D73-E2FF-4402-B115-ABACF5D9476A}" dt="2022-11-08T08:04:16.466" v="2980" actId="478"/>
          <ac:spMkLst>
            <pc:docMk/>
            <pc:sldMk cId="2484973642" sldId="439"/>
            <ac:spMk id="4" creationId="{6BB1D97C-4AC6-443E-895A-54D43908BC94}"/>
          </ac:spMkLst>
        </pc:spChg>
        <pc:spChg chg="mod">
          <ac:chgData name="Enzo Vozzo" userId="fc33c835-d309-47ca-a88b-dc1b677ccca4" providerId="ADAL" clId="{0CD07D73-E2FF-4402-B115-ABACF5D9476A}" dt="2022-11-08T08:27:53.516" v="3418" actId="20577"/>
          <ac:spMkLst>
            <pc:docMk/>
            <pc:sldMk cId="2484973642" sldId="439"/>
            <ac:spMk id="5" creationId="{11C12D1C-D774-479B-B23D-CB6E61C2A919}"/>
          </ac:spMkLst>
        </pc:spChg>
        <pc:spChg chg="mod">
          <ac:chgData name="Enzo Vozzo" userId="fc33c835-d309-47ca-a88b-dc1b677ccca4" providerId="ADAL" clId="{0CD07D73-E2FF-4402-B115-ABACF5D9476A}" dt="2022-11-08T08:29:39.498" v="3434" actId="1035"/>
          <ac:spMkLst>
            <pc:docMk/>
            <pc:sldMk cId="2484973642" sldId="439"/>
            <ac:spMk id="9" creationId="{8759EE01-F6CB-48AB-B650-2B8AECE11FC8}"/>
          </ac:spMkLst>
        </pc:spChg>
        <pc:spChg chg="add mod">
          <ac:chgData name="Enzo Vozzo" userId="fc33c835-d309-47ca-a88b-dc1b677ccca4" providerId="ADAL" clId="{0CD07D73-E2FF-4402-B115-ABACF5D9476A}" dt="2022-11-08T08:29:43.225" v="3452" actId="1036"/>
          <ac:spMkLst>
            <pc:docMk/>
            <pc:sldMk cId="2484973642" sldId="439"/>
            <ac:spMk id="10" creationId="{3FE7C588-EFF9-4AF3-AD22-BE18E9D0F72F}"/>
          </ac:spMkLst>
        </pc:spChg>
        <pc:spChg chg="add mod">
          <ac:chgData name="Enzo Vozzo" userId="fc33c835-d309-47ca-a88b-dc1b677ccca4" providerId="ADAL" clId="{0CD07D73-E2FF-4402-B115-ABACF5D9476A}" dt="2022-11-08T08:30:29.747" v="3472" actId="1038"/>
          <ac:spMkLst>
            <pc:docMk/>
            <pc:sldMk cId="2484973642" sldId="439"/>
            <ac:spMk id="11" creationId="{F1FE070A-F559-4251-9A70-595333F4733E}"/>
          </ac:spMkLst>
        </pc:spChg>
        <pc:spChg chg="add mod">
          <ac:chgData name="Enzo Vozzo" userId="fc33c835-d309-47ca-a88b-dc1b677ccca4" providerId="ADAL" clId="{0CD07D73-E2FF-4402-B115-ABACF5D9476A}" dt="2022-11-08T08:30:29.747" v="3472" actId="1038"/>
          <ac:spMkLst>
            <pc:docMk/>
            <pc:sldMk cId="2484973642" sldId="439"/>
            <ac:spMk id="12" creationId="{F55D6A05-2CA4-4F08-A599-E4267DD3F004}"/>
          </ac:spMkLst>
        </pc:spChg>
        <pc:spChg chg="add mod">
          <ac:chgData name="Enzo Vozzo" userId="fc33c835-d309-47ca-a88b-dc1b677ccca4" providerId="ADAL" clId="{0CD07D73-E2FF-4402-B115-ABACF5D9476A}" dt="2022-11-08T08:30:29.747" v="3472" actId="1038"/>
          <ac:spMkLst>
            <pc:docMk/>
            <pc:sldMk cId="2484973642" sldId="439"/>
            <ac:spMk id="14" creationId="{AA96F869-1351-4B35-9FA5-B5FB36CFED55}"/>
          </ac:spMkLst>
        </pc:spChg>
        <pc:spChg chg="add mod">
          <ac:chgData name="Enzo Vozzo" userId="fc33c835-d309-47ca-a88b-dc1b677ccca4" providerId="ADAL" clId="{0CD07D73-E2FF-4402-B115-ABACF5D9476A}" dt="2022-11-08T08:30:29.747" v="3472" actId="1038"/>
          <ac:spMkLst>
            <pc:docMk/>
            <pc:sldMk cId="2484973642" sldId="439"/>
            <ac:spMk id="15" creationId="{A25D27C4-9257-497A-A1C1-B9739DC0C0B2}"/>
          </ac:spMkLst>
        </pc:spChg>
        <pc:picChg chg="del">
          <ac:chgData name="Enzo Vozzo" userId="fc33c835-d309-47ca-a88b-dc1b677ccca4" providerId="ADAL" clId="{0CD07D73-E2FF-4402-B115-ABACF5D9476A}" dt="2022-11-08T08:04:17.030" v="2981" actId="478"/>
          <ac:picMkLst>
            <pc:docMk/>
            <pc:sldMk cId="2484973642" sldId="439"/>
            <ac:picMk id="6" creationId="{32D43FD6-8752-4C65-89CF-62246F7E8442}"/>
          </ac:picMkLst>
        </pc:picChg>
        <pc:picChg chg="add mod">
          <ac:chgData name="Enzo Vozzo" userId="fc33c835-d309-47ca-a88b-dc1b677ccca4" providerId="ADAL" clId="{0CD07D73-E2FF-4402-B115-ABACF5D9476A}" dt="2022-11-08T08:27:25.283" v="3414" actId="1076"/>
          <ac:picMkLst>
            <pc:docMk/>
            <pc:sldMk cId="2484973642" sldId="439"/>
            <ac:picMk id="8" creationId="{5EC3B893-2E00-4628-911A-E52ACC0E82CD}"/>
          </ac:picMkLst>
        </pc:picChg>
        <pc:picChg chg="mod">
          <ac:chgData name="Enzo Vozzo" userId="fc33c835-d309-47ca-a88b-dc1b677ccca4" providerId="ADAL" clId="{0CD07D73-E2FF-4402-B115-ABACF5D9476A}" dt="2022-11-08T08:27:22.323" v="3413" actId="1076"/>
          <ac:picMkLst>
            <pc:docMk/>
            <pc:sldMk cId="2484973642" sldId="439"/>
            <ac:picMk id="11266" creationId="{EEF6FB18-748C-4CC7-B27A-53523168A25A}"/>
          </ac:picMkLst>
        </pc:picChg>
        <pc:cxnChg chg="del">
          <ac:chgData name="Enzo Vozzo" userId="fc33c835-d309-47ca-a88b-dc1b677ccca4" providerId="ADAL" clId="{0CD07D73-E2FF-4402-B115-ABACF5D9476A}" dt="2022-11-08T08:04:17.525" v="2982" actId="478"/>
          <ac:cxnSpMkLst>
            <pc:docMk/>
            <pc:sldMk cId="2484973642" sldId="439"/>
            <ac:cxnSpMk id="7" creationId="{C7F754C7-5511-494C-99D5-DD56B326ABF5}"/>
          </ac:cxnSpMkLst>
        </pc:cxnChg>
      </pc:sldChg>
      <pc:sldChg chg="delSp modSp add mod delAnim modAnim">
        <pc:chgData name="Enzo Vozzo" userId="fc33c835-d309-47ca-a88b-dc1b677ccca4" providerId="ADAL" clId="{0CD07D73-E2FF-4402-B115-ABACF5D9476A}" dt="2022-11-08T08:05:18.343" v="2996"/>
        <pc:sldMkLst>
          <pc:docMk/>
          <pc:sldMk cId="348558705" sldId="440"/>
        </pc:sldMkLst>
        <pc:spChg chg="mod">
          <ac:chgData name="Enzo Vozzo" userId="fc33c835-d309-47ca-a88b-dc1b677ccca4" providerId="ADAL" clId="{0CD07D73-E2FF-4402-B115-ABACF5D9476A}" dt="2022-11-08T08:04:05.195" v="2977" actId="1076"/>
          <ac:spMkLst>
            <pc:docMk/>
            <pc:sldMk cId="348558705" sldId="440"/>
            <ac:spMk id="4" creationId="{6BB1D97C-4AC6-443E-895A-54D43908BC94}"/>
          </ac:spMkLst>
        </pc:spChg>
        <pc:spChg chg="del">
          <ac:chgData name="Enzo Vozzo" userId="fc33c835-d309-47ca-a88b-dc1b677ccca4" providerId="ADAL" clId="{0CD07D73-E2FF-4402-B115-ABACF5D9476A}" dt="2022-11-08T08:03:57.897" v="2974" actId="478"/>
          <ac:spMkLst>
            <pc:docMk/>
            <pc:sldMk cId="348558705" sldId="440"/>
            <ac:spMk id="5" creationId="{11C12D1C-D774-479B-B23D-CB6E61C2A919}"/>
          </ac:spMkLst>
        </pc:spChg>
        <pc:spChg chg="del">
          <ac:chgData name="Enzo Vozzo" userId="fc33c835-d309-47ca-a88b-dc1b677ccca4" providerId="ADAL" clId="{0CD07D73-E2FF-4402-B115-ABACF5D9476A}" dt="2022-11-08T08:03:59.368" v="2975" actId="478"/>
          <ac:spMkLst>
            <pc:docMk/>
            <pc:sldMk cId="348558705" sldId="440"/>
            <ac:spMk id="9" creationId="{8759EE01-F6CB-48AB-B650-2B8AECE11FC8}"/>
          </ac:spMkLst>
        </pc:spChg>
        <pc:picChg chg="mod">
          <ac:chgData name="Enzo Vozzo" userId="fc33c835-d309-47ca-a88b-dc1b677ccca4" providerId="ADAL" clId="{0CD07D73-E2FF-4402-B115-ABACF5D9476A}" dt="2022-11-08T08:04:13.035" v="2979" actId="1076"/>
          <ac:picMkLst>
            <pc:docMk/>
            <pc:sldMk cId="348558705" sldId="440"/>
            <ac:picMk id="6" creationId="{32D43FD6-8752-4C65-89CF-62246F7E8442}"/>
          </ac:picMkLst>
        </pc:picChg>
        <pc:picChg chg="del">
          <ac:chgData name="Enzo Vozzo" userId="fc33c835-d309-47ca-a88b-dc1b677ccca4" providerId="ADAL" clId="{0CD07D73-E2FF-4402-B115-ABACF5D9476A}" dt="2022-11-08T08:04:00.053" v="2976" actId="478"/>
          <ac:picMkLst>
            <pc:docMk/>
            <pc:sldMk cId="348558705" sldId="440"/>
            <ac:picMk id="11266" creationId="{EEF6FB18-748C-4CC7-B27A-53523168A25A}"/>
          </ac:picMkLst>
        </pc:picChg>
        <pc:cxnChg chg="del">
          <ac:chgData name="Enzo Vozzo" userId="fc33c835-d309-47ca-a88b-dc1b677ccca4" providerId="ADAL" clId="{0CD07D73-E2FF-4402-B115-ABACF5D9476A}" dt="2022-11-08T08:04:07.214" v="2978" actId="478"/>
          <ac:cxnSpMkLst>
            <pc:docMk/>
            <pc:sldMk cId="348558705" sldId="440"/>
            <ac:cxnSpMk id="7" creationId="{C7F754C7-5511-494C-99D5-DD56B326ABF5}"/>
          </ac:cxnSpMkLst>
        </pc:cxnChg>
      </pc:sldChg>
      <pc:sldChg chg="new del">
        <pc:chgData name="Enzo Vozzo" userId="fc33c835-d309-47ca-a88b-dc1b677ccca4" providerId="ADAL" clId="{0CD07D73-E2FF-4402-B115-ABACF5D9476A}" dt="2022-11-08T05:15:16.908" v="2864" actId="47"/>
        <pc:sldMkLst>
          <pc:docMk/>
          <pc:sldMk cId="990965568" sldId="440"/>
        </pc:sldMkLst>
      </pc:sldChg>
      <pc:sldChg chg="new del">
        <pc:chgData name="Enzo Vozzo" userId="fc33c835-d309-47ca-a88b-dc1b677ccca4" providerId="ADAL" clId="{0CD07D73-E2FF-4402-B115-ABACF5D9476A}" dt="2022-11-08T05:15:12.430" v="2862" actId="47"/>
        <pc:sldMkLst>
          <pc:docMk/>
          <pc:sldMk cId="1311692811" sldId="441"/>
        </pc:sldMkLst>
      </pc:sldChg>
      <pc:sldChg chg="new del">
        <pc:chgData name="Enzo Vozzo" userId="fc33c835-d309-47ca-a88b-dc1b677ccca4" providerId="ADAL" clId="{0CD07D73-E2FF-4402-B115-ABACF5D9476A}" dt="2022-11-13T01:28:37.981" v="4100" actId="47"/>
        <pc:sldMkLst>
          <pc:docMk/>
          <pc:sldMk cId="3990339380" sldId="441"/>
        </pc:sldMkLst>
      </pc:sldChg>
      <pc:sldChg chg="new del">
        <pc:chgData name="Enzo Vozzo" userId="fc33c835-d309-47ca-a88b-dc1b677ccca4" providerId="ADAL" clId="{0CD07D73-E2FF-4402-B115-ABACF5D9476A}" dt="2022-11-08T05:15:07.627" v="2860" actId="47"/>
        <pc:sldMkLst>
          <pc:docMk/>
          <pc:sldMk cId="262519688" sldId="442"/>
        </pc:sldMkLst>
      </pc:sldChg>
      <pc:sldChg chg="delSp add del mod delAnim">
        <pc:chgData name="Enzo Vozzo" userId="fc33c835-d309-47ca-a88b-dc1b677ccca4" providerId="ADAL" clId="{0CD07D73-E2FF-4402-B115-ABACF5D9476A}" dt="2022-11-13T01:08:12.413" v="3784" actId="47"/>
        <pc:sldMkLst>
          <pc:docMk/>
          <pc:sldMk cId="2130358290" sldId="442"/>
        </pc:sldMkLst>
        <pc:spChg chg="del">
          <ac:chgData name="Enzo Vozzo" userId="fc33c835-d309-47ca-a88b-dc1b677ccca4" providerId="ADAL" clId="{0CD07D73-E2FF-4402-B115-ABACF5D9476A}" dt="2022-11-13T01:04:45.891" v="3780" actId="478"/>
          <ac:spMkLst>
            <pc:docMk/>
            <pc:sldMk cId="2130358290" sldId="442"/>
            <ac:spMk id="7" creationId="{D07A8A48-A7F2-4D18-B490-D165032B3476}"/>
          </ac:spMkLst>
        </pc:spChg>
        <pc:spChg chg="del">
          <ac:chgData name="Enzo Vozzo" userId="fc33c835-d309-47ca-a88b-dc1b677ccca4" providerId="ADAL" clId="{0CD07D73-E2FF-4402-B115-ABACF5D9476A}" dt="2022-11-13T01:04:50.390" v="3783" actId="478"/>
          <ac:spMkLst>
            <pc:docMk/>
            <pc:sldMk cId="2130358290" sldId="442"/>
            <ac:spMk id="16" creationId="{E80D3190-771F-48DD-A333-062A1D2BDF56}"/>
          </ac:spMkLst>
        </pc:spChg>
        <pc:cxnChg chg="del">
          <ac:chgData name="Enzo Vozzo" userId="fc33c835-d309-47ca-a88b-dc1b677ccca4" providerId="ADAL" clId="{0CD07D73-E2FF-4402-B115-ABACF5D9476A}" dt="2022-11-13T01:04:47.547" v="3782" actId="478"/>
          <ac:cxnSpMkLst>
            <pc:docMk/>
            <pc:sldMk cId="2130358290" sldId="442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04:46.816" v="3781" actId="478"/>
          <ac:cxnSpMkLst>
            <pc:docMk/>
            <pc:sldMk cId="2130358290" sldId="442"/>
            <ac:cxnSpMk id="25" creationId="{0DBEF711-A6D3-4F79-87C9-4641A3CC5B0A}"/>
          </ac:cxnSpMkLst>
        </pc:cxnChg>
      </pc:sldChg>
      <pc:sldChg chg="delSp modSp add mod delAnim modAnim">
        <pc:chgData name="Enzo Vozzo" userId="fc33c835-d309-47ca-a88b-dc1b677ccca4" providerId="ADAL" clId="{0CD07D73-E2FF-4402-B115-ABACF5D9476A}" dt="2022-12-01T11:12:18.200" v="4526" actId="207"/>
        <pc:sldMkLst>
          <pc:docMk/>
          <pc:sldMk cId="1198367088" sldId="443"/>
        </pc:sldMkLst>
        <pc:spChg chg="del">
          <ac:chgData name="Enzo Vozzo" userId="fc33c835-d309-47ca-a88b-dc1b677ccca4" providerId="ADAL" clId="{0CD07D73-E2FF-4402-B115-ABACF5D9476A}" dt="2022-11-13T01:08:49.572" v="3788" actId="478"/>
          <ac:spMkLst>
            <pc:docMk/>
            <pc:sldMk cId="1198367088" sldId="443"/>
            <ac:spMk id="7" creationId="{D07A8A48-A7F2-4D18-B490-D165032B3476}"/>
          </ac:spMkLst>
        </pc:spChg>
        <pc:spChg chg="del">
          <ac:chgData name="Enzo Vozzo" userId="fc33c835-d309-47ca-a88b-dc1b677ccca4" providerId="ADAL" clId="{0CD07D73-E2FF-4402-B115-ABACF5D9476A}" dt="2022-11-13T01:08:49.572" v="3788" actId="478"/>
          <ac:spMkLst>
            <pc:docMk/>
            <pc:sldMk cId="1198367088" sldId="443"/>
            <ac:spMk id="11" creationId="{C4730E44-419B-40E6-8C5B-4F9635F5596D}"/>
          </ac:spMkLst>
        </pc:spChg>
        <pc:spChg chg="del">
          <ac:chgData name="Enzo Vozzo" userId="fc33c835-d309-47ca-a88b-dc1b677ccca4" providerId="ADAL" clId="{0CD07D73-E2FF-4402-B115-ABACF5D9476A}" dt="2022-11-13T01:08:49.572" v="3788" actId="478"/>
          <ac:spMkLst>
            <pc:docMk/>
            <pc:sldMk cId="1198367088" sldId="443"/>
            <ac:spMk id="12" creationId="{3E4725CA-C9C5-4803-BA10-8C9B1364A22E}"/>
          </ac:spMkLst>
        </pc:spChg>
        <pc:spChg chg="del">
          <ac:chgData name="Enzo Vozzo" userId="fc33c835-d309-47ca-a88b-dc1b677ccca4" providerId="ADAL" clId="{0CD07D73-E2FF-4402-B115-ABACF5D9476A}" dt="2022-11-13T01:08:49.572" v="3788" actId="478"/>
          <ac:spMkLst>
            <pc:docMk/>
            <pc:sldMk cId="1198367088" sldId="443"/>
            <ac:spMk id="15" creationId="{9661EA59-4AB9-432A-9851-9604183D859B}"/>
          </ac:spMkLst>
        </pc:spChg>
        <pc:spChg chg="del">
          <ac:chgData name="Enzo Vozzo" userId="fc33c835-d309-47ca-a88b-dc1b677ccca4" providerId="ADAL" clId="{0CD07D73-E2FF-4402-B115-ABACF5D9476A}" dt="2022-11-13T01:08:52.298" v="3790" actId="478"/>
          <ac:spMkLst>
            <pc:docMk/>
            <pc:sldMk cId="1198367088" sldId="443"/>
            <ac:spMk id="16" creationId="{E80D3190-771F-48DD-A333-062A1D2BDF56}"/>
          </ac:spMkLst>
        </pc:spChg>
        <pc:spChg chg="del">
          <ac:chgData name="Enzo Vozzo" userId="fc33c835-d309-47ca-a88b-dc1b677ccca4" providerId="ADAL" clId="{0CD07D73-E2FF-4402-B115-ABACF5D9476A}" dt="2022-11-13T01:08:49.572" v="3788" actId="478"/>
          <ac:spMkLst>
            <pc:docMk/>
            <pc:sldMk cId="1198367088" sldId="443"/>
            <ac:spMk id="21" creationId="{32E2BB9F-8086-47E2-B9BA-3B840A445EEA}"/>
          </ac:spMkLst>
        </pc:spChg>
        <pc:graphicFrameChg chg="modGraphic">
          <ac:chgData name="Enzo Vozzo" userId="fc33c835-d309-47ca-a88b-dc1b677ccca4" providerId="ADAL" clId="{0CD07D73-E2FF-4402-B115-ABACF5D9476A}" dt="2022-12-01T11:12:18.200" v="4526" actId="207"/>
          <ac:graphicFrameMkLst>
            <pc:docMk/>
            <pc:sldMk cId="1198367088" sldId="443"/>
            <ac:graphicFrameMk id="2" creationId="{3350ADC5-DCD0-4876-84E4-0C0A4DF23B60}"/>
          </ac:graphicFrameMkLst>
        </pc:graphicFrameChg>
        <pc:picChg chg="del">
          <ac:chgData name="Enzo Vozzo" userId="fc33c835-d309-47ca-a88b-dc1b677ccca4" providerId="ADAL" clId="{0CD07D73-E2FF-4402-B115-ABACF5D9476A}" dt="2022-11-13T01:08:49.572" v="3788" actId="478"/>
          <ac:picMkLst>
            <pc:docMk/>
            <pc:sldMk cId="1198367088" sldId="443"/>
            <ac:picMk id="24" creationId="{B0B90F2B-A47E-4C73-AFE7-DBA876B92BBE}"/>
          </ac:picMkLst>
        </pc:picChg>
        <pc:cxnChg chg="del">
          <ac:chgData name="Enzo Vozzo" userId="fc33c835-d309-47ca-a88b-dc1b677ccca4" providerId="ADAL" clId="{0CD07D73-E2FF-4402-B115-ABACF5D9476A}" dt="2022-11-13T01:08:49.572" v="3788" actId="478"/>
          <ac:cxnSpMkLst>
            <pc:docMk/>
            <pc:sldMk cId="1198367088" sldId="443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08:50.797" v="3789" actId="478"/>
          <ac:cxnSpMkLst>
            <pc:docMk/>
            <pc:sldMk cId="1198367088" sldId="443"/>
            <ac:cxnSpMk id="25" creationId="{0DBEF711-A6D3-4F79-87C9-4641A3CC5B0A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2:23.872" v="4527" actId="207"/>
        <pc:sldMkLst>
          <pc:docMk/>
          <pc:sldMk cId="1568130646" sldId="444"/>
        </pc:sldMkLst>
        <pc:spChg chg="add mod">
          <ac:chgData name="Enzo Vozzo" userId="fc33c835-d309-47ca-a88b-dc1b677ccca4" providerId="ADAL" clId="{0CD07D73-E2FF-4402-B115-ABACF5D9476A}" dt="2022-11-13T01:09:27.463" v="3798" actId="2085"/>
          <ac:spMkLst>
            <pc:docMk/>
            <pc:sldMk cId="1568130646" sldId="444"/>
            <ac:spMk id="3" creationId="{1986145E-4429-4F58-BD3A-26852E89FD27}"/>
          </ac:spMkLst>
        </pc:spChg>
        <pc:spChg chg="del">
          <ac:chgData name="Enzo Vozzo" userId="fc33c835-d309-47ca-a88b-dc1b677ccca4" providerId="ADAL" clId="{0CD07D73-E2FF-4402-B115-ABACF5D9476A}" dt="2022-11-13T01:09:00.883" v="3793" actId="478"/>
          <ac:spMkLst>
            <pc:docMk/>
            <pc:sldMk cId="1568130646" sldId="444"/>
            <ac:spMk id="7" creationId="{D07A8A48-A7F2-4D18-B490-D165032B3476}"/>
          </ac:spMkLst>
        </pc:spChg>
        <pc:spChg chg="del">
          <ac:chgData name="Enzo Vozzo" userId="fc33c835-d309-47ca-a88b-dc1b677ccca4" providerId="ADAL" clId="{0CD07D73-E2FF-4402-B115-ABACF5D9476A}" dt="2022-11-13T01:09:01.783" v="3794" actId="478"/>
          <ac:spMkLst>
            <pc:docMk/>
            <pc:sldMk cId="1568130646" sldId="444"/>
            <ac:spMk id="16" creationId="{E80D3190-771F-48DD-A333-062A1D2BDF56}"/>
          </ac:spMkLst>
        </pc:spChg>
        <pc:graphicFrameChg chg="modGraphic">
          <ac:chgData name="Enzo Vozzo" userId="fc33c835-d309-47ca-a88b-dc1b677ccca4" providerId="ADAL" clId="{0CD07D73-E2FF-4402-B115-ABACF5D9476A}" dt="2022-12-01T11:12:23.872" v="4527" actId="207"/>
          <ac:graphicFrameMkLst>
            <pc:docMk/>
            <pc:sldMk cId="1568130646" sldId="444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08:58.517" v="3791" actId="478"/>
          <ac:cxnSpMkLst>
            <pc:docMk/>
            <pc:sldMk cId="1568130646" sldId="444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08:59.631" v="3792" actId="478"/>
          <ac:cxnSpMkLst>
            <pc:docMk/>
            <pc:sldMk cId="1568130646" sldId="444"/>
            <ac:cxnSpMk id="25" creationId="{0DBEF711-A6D3-4F79-87C9-4641A3CC5B0A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2:28.029" v="4528" actId="207"/>
        <pc:sldMkLst>
          <pc:docMk/>
          <pc:sldMk cId="1725823264" sldId="445"/>
        </pc:sldMkLst>
        <pc:spChg chg="del">
          <ac:chgData name="Enzo Vozzo" userId="fc33c835-d309-47ca-a88b-dc1b677ccca4" providerId="ADAL" clId="{0CD07D73-E2FF-4402-B115-ABACF5D9476A}" dt="2022-11-13T01:09:39.751" v="3799" actId="478"/>
          <ac:spMkLst>
            <pc:docMk/>
            <pc:sldMk cId="1725823264" sldId="445"/>
            <ac:spMk id="7" creationId="{D07A8A48-A7F2-4D18-B490-D165032B3476}"/>
          </ac:spMkLst>
        </pc:spChg>
        <pc:spChg chg="add mod">
          <ac:chgData name="Enzo Vozzo" userId="fc33c835-d309-47ca-a88b-dc1b677ccca4" providerId="ADAL" clId="{0CD07D73-E2FF-4402-B115-ABACF5D9476A}" dt="2022-11-13T01:09:49.148" v="3804" actId="14100"/>
          <ac:spMkLst>
            <pc:docMk/>
            <pc:sldMk cId="1725823264" sldId="445"/>
            <ac:spMk id="13" creationId="{E646D027-48E1-48DA-A5F8-371FC346901F}"/>
          </ac:spMkLst>
        </pc:spChg>
        <pc:spChg chg="del">
          <ac:chgData name="Enzo Vozzo" userId="fc33c835-d309-47ca-a88b-dc1b677ccca4" providerId="ADAL" clId="{0CD07D73-E2FF-4402-B115-ABACF5D9476A}" dt="2022-11-13T01:09:42.333" v="3802" actId="478"/>
          <ac:spMkLst>
            <pc:docMk/>
            <pc:sldMk cId="1725823264" sldId="445"/>
            <ac:spMk id="16" creationId="{E80D3190-771F-48DD-A333-062A1D2BDF56}"/>
          </ac:spMkLst>
        </pc:spChg>
        <pc:graphicFrameChg chg="modGraphic">
          <ac:chgData name="Enzo Vozzo" userId="fc33c835-d309-47ca-a88b-dc1b677ccca4" providerId="ADAL" clId="{0CD07D73-E2FF-4402-B115-ABACF5D9476A}" dt="2022-12-01T11:12:28.029" v="4528" actId="207"/>
          <ac:graphicFrameMkLst>
            <pc:docMk/>
            <pc:sldMk cId="1725823264" sldId="445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09:40.373" v="3800" actId="478"/>
          <ac:cxnSpMkLst>
            <pc:docMk/>
            <pc:sldMk cId="1725823264" sldId="445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09:41.054" v="3801" actId="478"/>
          <ac:cxnSpMkLst>
            <pc:docMk/>
            <pc:sldMk cId="1725823264" sldId="445"/>
            <ac:cxnSpMk id="25" creationId="{0DBEF711-A6D3-4F79-87C9-4641A3CC5B0A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2:32.045" v="4529" actId="207"/>
        <pc:sldMkLst>
          <pc:docMk/>
          <pc:sldMk cId="1028808969" sldId="446"/>
        </pc:sldMkLst>
        <pc:spChg chg="del">
          <ac:chgData name="Enzo Vozzo" userId="fc33c835-d309-47ca-a88b-dc1b677ccca4" providerId="ADAL" clId="{0CD07D73-E2FF-4402-B115-ABACF5D9476A}" dt="2022-11-13T01:09:56.358" v="3807" actId="478"/>
          <ac:spMkLst>
            <pc:docMk/>
            <pc:sldMk cId="1028808969" sldId="446"/>
            <ac:spMk id="7" creationId="{D07A8A48-A7F2-4D18-B490-D165032B3476}"/>
          </ac:spMkLst>
        </pc:spChg>
        <pc:spChg chg="add mod">
          <ac:chgData name="Enzo Vozzo" userId="fc33c835-d309-47ca-a88b-dc1b677ccca4" providerId="ADAL" clId="{0CD07D73-E2FF-4402-B115-ABACF5D9476A}" dt="2022-11-13T01:10:05.893" v="3810" actId="14100"/>
          <ac:spMkLst>
            <pc:docMk/>
            <pc:sldMk cId="1028808969" sldId="446"/>
            <ac:spMk id="13" creationId="{7FF1453E-483E-43A4-991C-0BB389B0C883}"/>
          </ac:spMkLst>
        </pc:spChg>
        <pc:spChg chg="del">
          <ac:chgData name="Enzo Vozzo" userId="fc33c835-d309-47ca-a88b-dc1b677ccca4" providerId="ADAL" clId="{0CD07D73-E2FF-4402-B115-ABACF5D9476A}" dt="2022-11-13T01:09:57.352" v="3808" actId="478"/>
          <ac:spMkLst>
            <pc:docMk/>
            <pc:sldMk cId="1028808969" sldId="446"/>
            <ac:spMk id="16" creationId="{E80D3190-771F-48DD-A333-062A1D2BDF56}"/>
          </ac:spMkLst>
        </pc:spChg>
        <pc:graphicFrameChg chg="modGraphic">
          <ac:chgData name="Enzo Vozzo" userId="fc33c835-d309-47ca-a88b-dc1b677ccca4" providerId="ADAL" clId="{0CD07D73-E2FF-4402-B115-ABACF5D9476A}" dt="2022-12-01T11:12:32.045" v="4529" actId="207"/>
          <ac:graphicFrameMkLst>
            <pc:docMk/>
            <pc:sldMk cId="1028808969" sldId="446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09:55.247" v="3806" actId="478"/>
          <ac:cxnSpMkLst>
            <pc:docMk/>
            <pc:sldMk cId="1028808969" sldId="446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09:54.336" v="3805" actId="478"/>
          <ac:cxnSpMkLst>
            <pc:docMk/>
            <pc:sldMk cId="1028808969" sldId="446"/>
            <ac:cxnSpMk id="25" creationId="{0DBEF711-A6D3-4F79-87C9-4641A3CC5B0A}"/>
          </ac:cxnSpMkLst>
        </pc:cxnChg>
      </pc:sldChg>
      <pc:sldChg chg="new del">
        <pc:chgData name="Enzo Vozzo" userId="fc33c835-d309-47ca-a88b-dc1b677ccca4" providerId="ADAL" clId="{0CD07D73-E2FF-4402-B115-ABACF5D9476A}" dt="2022-11-13T01:28:40.964" v="4101" actId="47"/>
        <pc:sldMkLst>
          <pc:docMk/>
          <pc:sldMk cId="1243682952" sldId="447"/>
        </pc:sldMkLst>
      </pc:sldChg>
      <pc:sldChg chg="delSp modSp add mod delAnim modAnim">
        <pc:chgData name="Enzo Vozzo" userId="fc33c835-d309-47ca-a88b-dc1b677ccca4" providerId="ADAL" clId="{0CD07D73-E2FF-4402-B115-ABACF5D9476A}" dt="2022-12-01T11:12:35.998" v="4530" actId="207"/>
        <pc:sldMkLst>
          <pc:docMk/>
          <pc:sldMk cId="3022194620" sldId="448"/>
        </pc:sldMkLst>
        <pc:spChg chg="del">
          <ac:chgData name="Enzo Vozzo" userId="fc33c835-d309-47ca-a88b-dc1b677ccca4" providerId="ADAL" clId="{0CD07D73-E2FF-4402-B115-ABACF5D9476A}" dt="2022-11-13T01:10:14.668" v="3811" actId="478"/>
          <ac:spMkLst>
            <pc:docMk/>
            <pc:sldMk cId="3022194620" sldId="448"/>
            <ac:spMk id="7" creationId="{D07A8A48-A7F2-4D18-B490-D165032B3476}"/>
          </ac:spMkLst>
        </pc:spChg>
        <pc:spChg chg="del">
          <ac:chgData name="Enzo Vozzo" userId="fc33c835-d309-47ca-a88b-dc1b677ccca4" providerId="ADAL" clId="{0CD07D73-E2FF-4402-B115-ABACF5D9476A}" dt="2022-11-13T01:10:17.229" v="3814" actId="478"/>
          <ac:spMkLst>
            <pc:docMk/>
            <pc:sldMk cId="3022194620" sldId="448"/>
            <ac:spMk id="16" creationId="{E80D3190-771F-48DD-A333-062A1D2BDF56}"/>
          </ac:spMkLst>
        </pc:spChg>
        <pc:graphicFrameChg chg="modGraphic">
          <ac:chgData name="Enzo Vozzo" userId="fc33c835-d309-47ca-a88b-dc1b677ccca4" providerId="ADAL" clId="{0CD07D73-E2FF-4402-B115-ABACF5D9476A}" dt="2022-12-01T11:12:35.998" v="4530" actId="207"/>
          <ac:graphicFrameMkLst>
            <pc:docMk/>
            <pc:sldMk cId="3022194620" sldId="448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0:15.421" v="3812" actId="478"/>
          <ac:cxnSpMkLst>
            <pc:docMk/>
            <pc:sldMk cId="3022194620" sldId="448"/>
            <ac:cxnSpMk id="9" creationId="{2FBB12BF-1033-4319-BC84-98F4C5647F07}"/>
          </ac:cxnSpMkLst>
        </pc:cxnChg>
        <pc:cxnChg chg="del">
          <ac:chgData name="Enzo Vozzo" userId="fc33c835-d309-47ca-a88b-dc1b677ccca4" providerId="ADAL" clId="{0CD07D73-E2FF-4402-B115-ABACF5D9476A}" dt="2022-11-13T01:10:16.151" v="3813" actId="478"/>
          <ac:cxnSpMkLst>
            <pc:docMk/>
            <pc:sldMk cId="3022194620" sldId="448"/>
            <ac:cxnSpMk id="25" creationId="{0DBEF711-A6D3-4F79-87C9-4641A3CC5B0A}"/>
          </ac:cxnSpMkLst>
        </pc:cxnChg>
      </pc:sldChg>
      <pc:sldChg chg="modSp add mod modAnim">
        <pc:chgData name="Enzo Vozzo" userId="fc33c835-d309-47ca-a88b-dc1b677ccca4" providerId="ADAL" clId="{0CD07D73-E2FF-4402-B115-ABACF5D9476A}" dt="2022-12-01T11:12:40.281" v="4531" actId="207"/>
        <pc:sldMkLst>
          <pc:docMk/>
          <pc:sldMk cId="3212429596" sldId="449"/>
        </pc:sldMkLst>
        <pc:graphicFrameChg chg="modGraphic">
          <ac:chgData name="Enzo Vozzo" userId="fc33c835-d309-47ca-a88b-dc1b677ccca4" providerId="ADAL" clId="{0CD07D73-E2FF-4402-B115-ABACF5D9476A}" dt="2022-12-01T11:12:40.281" v="4531" actId="207"/>
          <ac:graphicFrameMkLst>
            <pc:docMk/>
            <pc:sldMk cId="3212429596" sldId="449"/>
            <ac:graphicFrameMk id="2" creationId="{3350ADC5-DCD0-4876-84E4-0C0A4DF23B60}"/>
          </ac:graphicFrameMkLst>
        </pc:graphicFrameChg>
        <pc:cxnChg chg="mod">
          <ac:chgData name="Enzo Vozzo" userId="fc33c835-d309-47ca-a88b-dc1b677ccca4" providerId="ADAL" clId="{0CD07D73-E2FF-4402-B115-ABACF5D9476A}" dt="2022-11-13T01:13:38.019" v="3857" actId="14100"/>
          <ac:cxnSpMkLst>
            <pc:docMk/>
            <pc:sldMk cId="3212429596" sldId="449"/>
            <ac:cxnSpMk id="9" creationId="{2FBB12BF-1033-4319-BC84-98F4C5647F07}"/>
          </ac:cxnSpMkLst>
        </pc:cxnChg>
      </pc:sldChg>
      <pc:sldChg chg="new del">
        <pc:chgData name="Enzo Vozzo" userId="fc33c835-d309-47ca-a88b-dc1b677ccca4" providerId="ADAL" clId="{0CD07D73-E2FF-4402-B115-ABACF5D9476A}" dt="2022-11-13T01:28:50.909" v="4103" actId="47"/>
        <pc:sldMkLst>
          <pc:docMk/>
          <pc:sldMk cId="4052148368" sldId="450"/>
        </pc:sldMkLst>
      </pc:sldChg>
      <pc:sldChg chg="new del">
        <pc:chgData name="Enzo Vozzo" userId="fc33c835-d309-47ca-a88b-dc1b677ccca4" providerId="ADAL" clId="{0CD07D73-E2FF-4402-B115-ABACF5D9476A}" dt="2022-11-13T01:28:53.731" v="4104" actId="47"/>
        <pc:sldMkLst>
          <pc:docMk/>
          <pc:sldMk cId="899814165" sldId="451"/>
        </pc:sldMkLst>
      </pc:sldChg>
      <pc:sldChg chg="delSp modSp add mod delAnim modAnim">
        <pc:chgData name="Enzo Vozzo" userId="fc33c835-d309-47ca-a88b-dc1b677ccca4" providerId="ADAL" clId="{0CD07D73-E2FF-4402-B115-ABACF5D9476A}" dt="2022-12-01T11:12:48.629" v="4532" actId="207"/>
        <pc:sldMkLst>
          <pc:docMk/>
          <pc:sldMk cId="3096160140" sldId="452"/>
        </pc:sldMkLst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8" creationId="{CA4799A5-206F-4229-BB95-542672FE5D15}"/>
          </ac:spMkLst>
        </pc:spChg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9" creationId="{D1BC43A7-A5AA-4989-8948-802FA2E78020}"/>
          </ac:spMkLst>
        </pc:spChg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13" creationId="{52B0FE1F-0CCB-4841-95C9-8F57852A7B94}"/>
          </ac:spMkLst>
        </pc:spChg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1:21.335" v="3824" actId="478"/>
          <ac:spMkLst>
            <pc:docMk/>
            <pc:sldMk cId="3096160140" sldId="452"/>
            <ac:spMk id="15" creationId="{E180350B-D6BE-4D2C-A335-7B7825FCBCBD}"/>
          </ac:spMkLst>
        </pc:spChg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17" creationId="{02517F92-D6F5-4879-B5F7-59D4961C6AA4}"/>
          </ac:spMkLst>
        </pc:spChg>
        <pc:spChg chg="del">
          <ac:chgData name="Enzo Vozzo" userId="fc33c835-d309-47ca-a88b-dc1b677ccca4" providerId="ADAL" clId="{0CD07D73-E2FF-4402-B115-ABACF5D9476A}" dt="2022-11-13T01:11:19.930" v="3823" actId="478"/>
          <ac:spMkLst>
            <pc:docMk/>
            <pc:sldMk cId="3096160140" sldId="452"/>
            <ac:spMk id="18" creationId="{8B1A7590-C6A0-499E-BB0F-9F9BE9255756}"/>
          </ac:spMkLst>
        </pc:spChg>
        <pc:graphicFrameChg chg="modGraphic">
          <ac:chgData name="Enzo Vozzo" userId="fc33c835-d309-47ca-a88b-dc1b677ccca4" providerId="ADAL" clId="{0CD07D73-E2FF-4402-B115-ABACF5D9476A}" dt="2022-12-01T11:12:48.629" v="4532" actId="207"/>
          <ac:graphicFrameMkLst>
            <pc:docMk/>
            <pc:sldMk cId="3096160140" sldId="452"/>
            <ac:graphicFrameMk id="2" creationId="{3350ADC5-DCD0-4876-84E4-0C0A4DF23B60}"/>
          </ac:graphicFrameMkLst>
        </pc:graphicFrameChg>
        <pc:picChg chg="del">
          <ac:chgData name="Enzo Vozzo" userId="fc33c835-d309-47ca-a88b-dc1b677ccca4" providerId="ADAL" clId="{0CD07D73-E2FF-4402-B115-ABACF5D9476A}" dt="2022-11-13T01:11:19.930" v="3823" actId="478"/>
          <ac:picMkLst>
            <pc:docMk/>
            <pc:sldMk cId="3096160140" sldId="452"/>
            <ac:picMk id="5" creationId="{C3FF6E25-561A-4B35-B12F-42BFCFD420F2}"/>
          </ac:picMkLst>
        </pc:picChg>
        <pc:cxnChg chg="del">
          <ac:chgData name="Enzo Vozzo" userId="fc33c835-d309-47ca-a88b-dc1b677ccca4" providerId="ADAL" clId="{0CD07D73-E2FF-4402-B115-ABACF5D9476A}" dt="2022-11-13T01:11:19.930" v="3823" actId="478"/>
          <ac:cxnSpMkLst>
            <pc:docMk/>
            <pc:sldMk cId="3096160140" sldId="452"/>
            <ac:cxnSpMk id="16" creationId="{D87E64B7-27D9-42AD-A6E0-731B35D7B1E6}"/>
          </ac:cxnSpMkLst>
        </pc:cxnChg>
        <pc:cxnChg chg="del">
          <ac:chgData name="Enzo Vozzo" userId="fc33c835-d309-47ca-a88b-dc1b677ccca4" providerId="ADAL" clId="{0CD07D73-E2FF-4402-B115-ABACF5D9476A}" dt="2022-11-13T01:11:19.930" v="3823" actId="478"/>
          <ac:cxnSpMkLst>
            <pc:docMk/>
            <pc:sldMk cId="3096160140" sldId="452"/>
            <ac:cxnSpMk id="21" creationId="{6F50E3FA-B467-4635-BA51-9D44ACEBF575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2:52.398" v="4533" actId="207"/>
        <pc:sldMkLst>
          <pc:docMk/>
          <pc:sldMk cId="2150796818" sldId="453"/>
        </pc:sldMkLst>
        <pc:spChg chg="del">
          <ac:chgData name="Enzo Vozzo" userId="fc33c835-d309-47ca-a88b-dc1b677ccca4" providerId="ADAL" clId="{0CD07D73-E2FF-4402-B115-ABACF5D9476A}" dt="2022-11-13T01:11:48.182" v="3827" actId="478"/>
          <ac:spMkLst>
            <pc:docMk/>
            <pc:sldMk cId="2150796818" sldId="453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1:49.357" v="3828" actId="478"/>
          <ac:spMkLst>
            <pc:docMk/>
            <pc:sldMk cId="2150796818" sldId="453"/>
            <ac:spMk id="15" creationId="{E180350B-D6BE-4D2C-A335-7B7825FCBCBD}"/>
          </ac:spMkLst>
        </pc:spChg>
        <pc:spChg chg="add mod">
          <ac:chgData name="Enzo Vozzo" userId="fc33c835-d309-47ca-a88b-dc1b677ccca4" providerId="ADAL" clId="{0CD07D73-E2FF-4402-B115-ABACF5D9476A}" dt="2022-11-13T01:12:14.155" v="3836" actId="14100"/>
          <ac:spMkLst>
            <pc:docMk/>
            <pc:sldMk cId="2150796818" sldId="453"/>
            <ac:spMk id="19" creationId="{2A4D2968-7AA2-4D87-AF95-9A011CDBD252}"/>
          </ac:spMkLst>
        </pc:spChg>
        <pc:graphicFrameChg chg="modGraphic">
          <ac:chgData name="Enzo Vozzo" userId="fc33c835-d309-47ca-a88b-dc1b677ccca4" providerId="ADAL" clId="{0CD07D73-E2FF-4402-B115-ABACF5D9476A}" dt="2022-12-01T11:12:52.398" v="4533" actId="207"/>
          <ac:graphicFrameMkLst>
            <pc:docMk/>
            <pc:sldMk cId="2150796818" sldId="453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1:46.273" v="3825" actId="478"/>
          <ac:cxnSpMkLst>
            <pc:docMk/>
            <pc:sldMk cId="2150796818" sldId="453"/>
            <ac:cxnSpMk id="16" creationId="{D87E64B7-27D9-42AD-A6E0-731B35D7B1E6}"/>
          </ac:cxnSpMkLst>
        </pc:cxnChg>
        <pc:cxnChg chg="del">
          <ac:chgData name="Enzo Vozzo" userId="fc33c835-d309-47ca-a88b-dc1b677ccca4" providerId="ADAL" clId="{0CD07D73-E2FF-4402-B115-ABACF5D9476A}" dt="2022-11-13T01:11:47.079" v="3826" actId="478"/>
          <ac:cxnSpMkLst>
            <pc:docMk/>
            <pc:sldMk cId="2150796818" sldId="453"/>
            <ac:cxnSpMk id="21" creationId="{6F50E3FA-B467-4635-BA51-9D44ACEBF575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2:56.280" v="4534" actId="207"/>
        <pc:sldMkLst>
          <pc:docMk/>
          <pc:sldMk cId="4199587122" sldId="454"/>
        </pc:sldMkLst>
        <pc:spChg chg="del">
          <ac:chgData name="Enzo Vozzo" userId="fc33c835-d309-47ca-a88b-dc1b677ccca4" providerId="ADAL" clId="{0CD07D73-E2FF-4402-B115-ABACF5D9476A}" dt="2022-11-13T01:11:59.170" v="3830" actId="478"/>
          <ac:spMkLst>
            <pc:docMk/>
            <pc:sldMk cId="4199587122" sldId="454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2:01.618" v="3833" actId="478"/>
          <ac:spMkLst>
            <pc:docMk/>
            <pc:sldMk cId="4199587122" sldId="454"/>
            <ac:spMk id="15" creationId="{E180350B-D6BE-4D2C-A335-7B7825FCBCBD}"/>
          </ac:spMkLst>
        </pc:spChg>
        <pc:spChg chg="add mod">
          <ac:chgData name="Enzo Vozzo" userId="fc33c835-d309-47ca-a88b-dc1b677ccca4" providerId="ADAL" clId="{0CD07D73-E2FF-4402-B115-ABACF5D9476A}" dt="2022-11-13T01:12:07.039" v="3835" actId="14100"/>
          <ac:spMkLst>
            <pc:docMk/>
            <pc:sldMk cId="4199587122" sldId="454"/>
            <ac:spMk id="19" creationId="{6C09C9D1-F57C-4CA4-BFF3-80B2AB901643}"/>
          </ac:spMkLst>
        </pc:spChg>
        <pc:graphicFrameChg chg="modGraphic">
          <ac:chgData name="Enzo Vozzo" userId="fc33c835-d309-47ca-a88b-dc1b677ccca4" providerId="ADAL" clId="{0CD07D73-E2FF-4402-B115-ABACF5D9476A}" dt="2022-12-01T11:12:56.280" v="4534" actId="207"/>
          <ac:graphicFrameMkLst>
            <pc:docMk/>
            <pc:sldMk cId="4199587122" sldId="454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1:59.981" v="3831" actId="478"/>
          <ac:cxnSpMkLst>
            <pc:docMk/>
            <pc:sldMk cId="4199587122" sldId="454"/>
            <ac:cxnSpMk id="16" creationId="{D87E64B7-27D9-42AD-A6E0-731B35D7B1E6}"/>
          </ac:cxnSpMkLst>
        </pc:cxnChg>
        <pc:cxnChg chg="del">
          <ac:chgData name="Enzo Vozzo" userId="fc33c835-d309-47ca-a88b-dc1b677ccca4" providerId="ADAL" clId="{0CD07D73-E2FF-4402-B115-ABACF5D9476A}" dt="2022-11-13T01:12:00.560" v="3832" actId="478"/>
          <ac:cxnSpMkLst>
            <pc:docMk/>
            <pc:sldMk cId="4199587122" sldId="454"/>
            <ac:cxnSpMk id="21" creationId="{6F50E3FA-B467-4635-BA51-9D44ACEBF575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00.001" v="4535" actId="207"/>
        <pc:sldMkLst>
          <pc:docMk/>
          <pc:sldMk cId="285207136" sldId="455"/>
        </pc:sldMkLst>
        <pc:spChg chg="del">
          <ac:chgData name="Enzo Vozzo" userId="fc33c835-d309-47ca-a88b-dc1b677ccca4" providerId="ADAL" clId="{0CD07D73-E2FF-4402-B115-ABACF5D9476A}" dt="2022-11-13T01:12:22.174" v="3837" actId="478"/>
          <ac:spMkLst>
            <pc:docMk/>
            <pc:sldMk cId="285207136" sldId="455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2:24.624" v="3841" actId="478"/>
          <ac:spMkLst>
            <pc:docMk/>
            <pc:sldMk cId="285207136" sldId="455"/>
            <ac:spMk id="15" creationId="{E180350B-D6BE-4D2C-A335-7B7825FCBCBD}"/>
          </ac:spMkLst>
        </pc:spChg>
        <pc:spChg chg="add mod">
          <ac:chgData name="Enzo Vozzo" userId="fc33c835-d309-47ca-a88b-dc1b677ccca4" providerId="ADAL" clId="{0CD07D73-E2FF-4402-B115-ABACF5D9476A}" dt="2022-11-13T01:12:31.739" v="3843" actId="14100"/>
          <ac:spMkLst>
            <pc:docMk/>
            <pc:sldMk cId="285207136" sldId="455"/>
            <ac:spMk id="19" creationId="{E11E2135-5695-46DE-ACBE-8400D80BBBFA}"/>
          </ac:spMkLst>
        </pc:spChg>
        <pc:graphicFrameChg chg="modGraphic">
          <ac:chgData name="Enzo Vozzo" userId="fc33c835-d309-47ca-a88b-dc1b677ccca4" providerId="ADAL" clId="{0CD07D73-E2FF-4402-B115-ABACF5D9476A}" dt="2022-12-01T11:13:00.001" v="4535" actId="207"/>
          <ac:graphicFrameMkLst>
            <pc:docMk/>
            <pc:sldMk cId="285207136" sldId="455"/>
            <ac:graphicFrameMk id="2" creationId="{3350ADC5-DCD0-4876-84E4-0C0A4DF23B60}"/>
          </ac:graphicFrameMkLst>
        </pc:graphicFrameChg>
        <pc:picChg chg="mod">
          <ac:chgData name="Enzo Vozzo" userId="fc33c835-d309-47ca-a88b-dc1b677ccca4" providerId="ADAL" clId="{0CD07D73-E2FF-4402-B115-ABACF5D9476A}" dt="2022-12-01T11:08:23.623" v="4522" actId="1036"/>
          <ac:picMkLst>
            <pc:docMk/>
            <pc:sldMk cId="285207136" sldId="455"/>
            <ac:picMk id="5" creationId="{C3FF6E25-561A-4B35-B12F-42BFCFD420F2}"/>
          </ac:picMkLst>
        </pc:picChg>
        <pc:cxnChg chg="del">
          <ac:chgData name="Enzo Vozzo" userId="fc33c835-d309-47ca-a88b-dc1b677ccca4" providerId="ADAL" clId="{0CD07D73-E2FF-4402-B115-ABACF5D9476A}" dt="2022-11-13T01:12:22.907" v="3838" actId="478"/>
          <ac:cxnSpMkLst>
            <pc:docMk/>
            <pc:sldMk cId="285207136" sldId="455"/>
            <ac:cxnSpMk id="16" creationId="{D87E64B7-27D9-42AD-A6E0-731B35D7B1E6}"/>
          </ac:cxnSpMkLst>
        </pc:cxnChg>
        <pc:cxnChg chg="del mod">
          <ac:chgData name="Enzo Vozzo" userId="fc33c835-d309-47ca-a88b-dc1b677ccca4" providerId="ADAL" clId="{0CD07D73-E2FF-4402-B115-ABACF5D9476A}" dt="2022-11-13T01:12:23.620" v="3840" actId="478"/>
          <ac:cxnSpMkLst>
            <pc:docMk/>
            <pc:sldMk cId="285207136" sldId="455"/>
            <ac:cxnSpMk id="21" creationId="{6F50E3FA-B467-4635-BA51-9D44ACEBF575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03.492" v="4536" actId="207"/>
        <pc:sldMkLst>
          <pc:docMk/>
          <pc:sldMk cId="1637817371" sldId="456"/>
        </pc:sldMkLst>
        <pc:spChg chg="del">
          <ac:chgData name="Enzo Vozzo" userId="fc33c835-d309-47ca-a88b-dc1b677ccca4" providerId="ADAL" clId="{0CD07D73-E2FF-4402-B115-ABACF5D9476A}" dt="2022-11-13T01:12:43.448" v="3844" actId="478"/>
          <ac:spMkLst>
            <pc:docMk/>
            <pc:sldMk cId="1637817371" sldId="456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2:46.085" v="3847" actId="478"/>
          <ac:spMkLst>
            <pc:docMk/>
            <pc:sldMk cId="1637817371" sldId="456"/>
            <ac:spMk id="15" creationId="{E180350B-D6BE-4D2C-A335-7B7825FCBCBD}"/>
          </ac:spMkLst>
        </pc:spChg>
        <pc:spChg chg="add mod">
          <ac:chgData name="Enzo Vozzo" userId="fc33c835-d309-47ca-a88b-dc1b677ccca4" providerId="ADAL" clId="{0CD07D73-E2FF-4402-B115-ABACF5D9476A}" dt="2022-12-01T11:08:40.590" v="4524" actId="1036"/>
          <ac:spMkLst>
            <pc:docMk/>
            <pc:sldMk cId="1637817371" sldId="456"/>
            <ac:spMk id="19" creationId="{C186656C-FD29-4D6F-BD38-DEC70940C159}"/>
          </ac:spMkLst>
        </pc:spChg>
        <pc:graphicFrameChg chg="modGraphic">
          <ac:chgData name="Enzo Vozzo" userId="fc33c835-d309-47ca-a88b-dc1b677ccca4" providerId="ADAL" clId="{0CD07D73-E2FF-4402-B115-ABACF5D9476A}" dt="2022-12-01T11:13:03.492" v="4536" actId="207"/>
          <ac:graphicFrameMkLst>
            <pc:docMk/>
            <pc:sldMk cId="1637817371" sldId="456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2:44.218" v="3845" actId="478"/>
          <ac:cxnSpMkLst>
            <pc:docMk/>
            <pc:sldMk cId="1637817371" sldId="456"/>
            <ac:cxnSpMk id="16" creationId="{D87E64B7-27D9-42AD-A6E0-731B35D7B1E6}"/>
          </ac:cxnSpMkLst>
        </pc:cxnChg>
        <pc:cxnChg chg="del">
          <ac:chgData name="Enzo Vozzo" userId="fc33c835-d309-47ca-a88b-dc1b677ccca4" providerId="ADAL" clId="{0CD07D73-E2FF-4402-B115-ABACF5D9476A}" dt="2022-11-13T01:12:44.960" v="3846" actId="478"/>
          <ac:cxnSpMkLst>
            <pc:docMk/>
            <pc:sldMk cId="1637817371" sldId="456"/>
            <ac:cxnSpMk id="21" creationId="{6F50E3FA-B467-4635-BA51-9D44ACEBF575}"/>
          </ac:cxnSpMkLst>
        </pc:cxnChg>
      </pc:sldChg>
      <pc:sldChg chg="delSp modSp add mod delAnim modAnim">
        <pc:chgData name="Enzo Vozzo" userId="fc33c835-d309-47ca-a88b-dc1b677ccca4" providerId="ADAL" clId="{0CD07D73-E2FF-4402-B115-ABACF5D9476A}" dt="2022-12-01T11:13:06.972" v="4537" actId="207"/>
        <pc:sldMkLst>
          <pc:docMk/>
          <pc:sldMk cId="504144425" sldId="457"/>
        </pc:sldMkLst>
        <pc:spChg chg="del">
          <ac:chgData name="Enzo Vozzo" userId="fc33c835-d309-47ca-a88b-dc1b677ccca4" providerId="ADAL" clId="{0CD07D73-E2FF-4402-B115-ABACF5D9476A}" dt="2022-11-13T01:13:07.176" v="3853" actId="478"/>
          <ac:spMkLst>
            <pc:docMk/>
            <pc:sldMk cId="504144425" sldId="457"/>
            <ac:spMk id="14" creationId="{A58099E2-E462-41A8-A15E-84078C4014AC}"/>
          </ac:spMkLst>
        </pc:spChg>
        <pc:spChg chg="del">
          <ac:chgData name="Enzo Vozzo" userId="fc33c835-d309-47ca-a88b-dc1b677ccca4" providerId="ADAL" clId="{0CD07D73-E2FF-4402-B115-ABACF5D9476A}" dt="2022-11-13T01:13:08.312" v="3854" actId="478"/>
          <ac:spMkLst>
            <pc:docMk/>
            <pc:sldMk cId="504144425" sldId="457"/>
            <ac:spMk id="15" creationId="{E180350B-D6BE-4D2C-A335-7B7825FCBCBD}"/>
          </ac:spMkLst>
        </pc:spChg>
        <pc:graphicFrameChg chg="modGraphic">
          <ac:chgData name="Enzo Vozzo" userId="fc33c835-d309-47ca-a88b-dc1b677ccca4" providerId="ADAL" clId="{0CD07D73-E2FF-4402-B115-ABACF5D9476A}" dt="2022-12-01T11:13:06.972" v="4537" actId="207"/>
          <ac:graphicFrameMkLst>
            <pc:docMk/>
            <pc:sldMk cId="504144425" sldId="457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3:05.225" v="3851" actId="478"/>
          <ac:cxnSpMkLst>
            <pc:docMk/>
            <pc:sldMk cId="504144425" sldId="457"/>
            <ac:cxnSpMk id="16" creationId="{D87E64B7-27D9-42AD-A6E0-731B35D7B1E6}"/>
          </ac:cxnSpMkLst>
        </pc:cxnChg>
        <pc:cxnChg chg="del">
          <ac:chgData name="Enzo Vozzo" userId="fc33c835-d309-47ca-a88b-dc1b677ccca4" providerId="ADAL" clId="{0CD07D73-E2FF-4402-B115-ABACF5D9476A}" dt="2022-11-13T01:13:06.022" v="3852" actId="478"/>
          <ac:cxnSpMkLst>
            <pc:docMk/>
            <pc:sldMk cId="504144425" sldId="457"/>
            <ac:cxnSpMk id="21" creationId="{6F50E3FA-B467-4635-BA51-9D44ACEBF575}"/>
          </ac:cxnSpMkLst>
        </pc:cxnChg>
      </pc:sldChg>
      <pc:sldChg chg="modSp add mod modAnim">
        <pc:chgData name="Enzo Vozzo" userId="fc33c835-d309-47ca-a88b-dc1b677ccca4" providerId="ADAL" clId="{0CD07D73-E2FF-4402-B115-ABACF5D9476A}" dt="2022-12-01T11:13:10.465" v="4538" actId="207"/>
        <pc:sldMkLst>
          <pc:docMk/>
          <pc:sldMk cId="1697502294" sldId="458"/>
        </pc:sldMkLst>
        <pc:graphicFrameChg chg="modGraphic">
          <ac:chgData name="Enzo Vozzo" userId="fc33c835-d309-47ca-a88b-dc1b677ccca4" providerId="ADAL" clId="{0CD07D73-E2FF-4402-B115-ABACF5D9476A}" dt="2022-12-01T11:13:10.465" v="4538" actId="207"/>
          <ac:graphicFrameMkLst>
            <pc:docMk/>
            <pc:sldMk cId="1697502294" sldId="458"/>
            <ac:graphicFrameMk id="2" creationId="{3350ADC5-DCD0-4876-84E4-0C0A4DF23B60}"/>
          </ac:graphicFrameMkLst>
        </pc:graphicFrameChg>
        <pc:cxnChg chg="mod">
          <ac:chgData name="Enzo Vozzo" userId="fc33c835-d309-47ca-a88b-dc1b677ccca4" providerId="ADAL" clId="{0CD07D73-E2FF-4402-B115-ABACF5D9476A}" dt="2022-11-13T01:13:24.573" v="3855" actId="14100"/>
          <ac:cxnSpMkLst>
            <pc:docMk/>
            <pc:sldMk cId="1697502294" sldId="458"/>
            <ac:cxnSpMk id="16" creationId="{D87E64B7-27D9-42AD-A6E0-731B35D7B1E6}"/>
          </ac:cxnSpMkLst>
        </pc:cxnChg>
      </pc:sldChg>
      <pc:sldChg chg="new del">
        <pc:chgData name="Enzo Vozzo" userId="fc33c835-d309-47ca-a88b-dc1b677ccca4" providerId="ADAL" clId="{0CD07D73-E2FF-4402-B115-ABACF5D9476A}" dt="2022-11-13T01:28:59.654" v="4106" actId="47"/>
        <pc:sldMkLst>
          <pc:docMk/>
          <pc:sldMk cId="3114081279" sldId="459"/>
        </pc:sldMkLst>
      </pc:sldChg>
      <pc:sldChg chg="new del">
        <pc:chgData name="Enzo Vozzo" userId="fc33c835-d309-47ca-a88b-dc1b677ccca4" providerId="ADAL" clId="{0CD07D73-E2FF-4402-B115-ABACF5D9476A}" dt="2022-11-13T01:29:02.426" v="4107" actId="47"/>
        <pc:sldMkLst>
          <pc:docMk/>
          <pc:sldMk cId="1423181245" sldId="460"/>
        </pc:sldMkLst>
      </pc:sldChg>
      <pc:sldChg chg="delSp modSp add mod delAnim modAnim">
        <pc:chgData name="Enzo Vozzo" userId="fc33c835-d309-47ca-a88b-dc1b677ccca4" providerId="ADAL" clId="{0CD07D73-E2FF-4402-B115-ABACF5D9476A}" dt="2022-12-01T11:13:18.701" v="4539" actId="207"/>
        <pc:sldMkLst>
          <pc:docMk/>
          <pc:sldMk cId="500679552" sldId="461"/>
        </pc:sldMkLst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1" creationId="{B6CF61C9-A129-4EA3-80E9-2F916580A43F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2" creationId="{37531F56-5DB3-4AFA-BF5C-5FEF18BA2732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3" creationId="{3162C0CF-1B09-40D6-A49B-01EC06EEEBB7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4" creationId="{1AA0B05F-A1A8-483F-8FA3-C42DB70A3E35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6" creationId="{C099CAAC-F839-4E26-835A-59B87CC7F6FF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19" creationId="{021F0EC0-E40E-4E91-BA6F-0A9A24FDF3A8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21" creationId="{E87D461D-7703-4E20-B296-89E396D25694}"/>
          </ac:spMkLst>
        </pc:spChg>
        <pc:spChg chg="del">
          <ac:chgData name="Enzo Vozzo" userId="fc33c835-d309-47ca-a88b-dc1b677ccca4" providerId="ADAL" clId="{0CD07D73-E2FF-4402-B115-ABACF5D9476A}" dt="2022-11-13T01:14:24.465" v="3869" actId="478"/>
          <ac:spMkLst>
            <pc:docMk/>
            <pc:sldMk cId="500679552" sldId="461"/>
            <ac:spMk id="24" creationId="{3FD3A741-9E66-4BB7-B3C2-4A2DBBED48EA}"/>
          </ac:spMkLst>
        </pc:spChg>
        <pc:graphicFrameChg chg="modGraphic">
          <ac:chgData name="Enzo Vozzo" userId="fc33c835-d309-47ca-a88b-dc1b677ccca4" providerId="ADAL" clId="{0CD07D73-E2FF-4402-B115-ABACF5D9476A}" dt="2022-12-01T11:13:18.701" v="4539" actId="207"/>
          <ac:graphicFrameMkLst>
            <pc:docMk/>
            <pc:sldMk cId="500679552" sldId="461"/>
            <ac:graphicFrameMk id="2" creationId="{3350ADC5-DCD0-4876-84E4-0C0A4DF23B60}"/>
          </ac:graphicFrameMkLst>
        </pc:graphicFrameChg>
        <pc:picChg chg="del">
          <ac:chgData name="Enzo Vozzo" userId="fc33c835-d309-47ca-a88b-dc1b677ccca4" providerId="ADAL" clId="{0CD07D73-E2FF-4402-B115-ABACF5D9476A}" dt="2022-11-13T01:14:24.465" v="3869" actId="478"/>
          <ac:picMkLst>
            <pc:docMk/>
            <pc:sldMk cId="500679552" sldId="461"/>
            <ac:picMk id="5" creationId="{7C1C37D3-FDF3-4CBA-B67E-B2E1ECE0D91C}"/>
          </ac:picMkLst>
        </pc:picChg>
        <pc:picChg chg="del">
          <ac:chgData name="Enzo Vozzo" userId="fc33c835-d309-47ca-a88b-dc1b677ccca4" providerId="ADAL" clId="{0CD07D73-E2FF-4402-B115-ABACF5D9476A}" dt="2022-11-13T01:14:24.465" v="3869" actId="478"/>
          <ac:picMkLst>
            <pc:docMk/>
            <pc:sldMk cId="500679552" sldId="461"/>
            <ac:picMk id="8" creationId="{B232F13F-9985-4387-B61B-9F3D6044D58F}"/>
          </ac:picMkLst>
        </pc:picChg>
        <pc:cxnChg chg="del">
          <ac:chgData name="Enzo Vozzo" userId="fc33c835-d309-47ca-a88b-dc1b677ccca4" providerId="ADAL" clId="{0CD07D73-E2FF-4402-B115-ABACF5D9476A}" dt="2022-11-13T01:14:24.465" v="3869" actId="478"/>
          <ac:cxnSpMkLst>
            <pc:docMk/>
            <pc:sldMk cId="500679552" sldId="461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4:24.465" v="3869" actId="478"/>
          <ac:cxnSpMkLst>
            <pc:docMk/>
            <pc:sldMk cId="500679552" sldId="461"/>
            <ac:cxnSpMk id="25" creationId="{52A90DA3-CB11-4293-85B5-F9CA7E7C96A8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21.652" v="4540" actId="207"/>
        <pc:sldMkLst>
          <pc:docMk/>
          <pc:sldMk cId="972285442" sldId="462"/>
        </pc:sldMkLst>
        <pc:spChg chg="add mod">
          <ac:chgData name="Enzo Vozzo" userId="fc33c835-d309-47ca-a88b-dc1b677ccca4" providerId="ADAL" clId="{0CD07D73-E2FF-4402-B115-ABACF5D9476A}" dt="2022-11-13T01:15:06.403" v="3878" actId="2085"/>
          <ac:spMkLst>
            <pc:docMk/>
            <pc:sldMk cId="972285442" sldId="462"/>
            <ac:spMk id="3" creationId="{D8AEFFE3-C2F0-45DE-90CF-B826D7BCD4C7}"/>
          </ac:spMkLst>
        </pc:spChg>
        <pc:spChg chg="del">
          <ac:chgData name="Enzo Vozzo" userId="fc33c835-d309-47ca-a88b-dc1b677ccca4" providerId="ADAL" clId="{0CD07D73-E2FF-4402-B115-ABACF5D9476A}" dt="2022-11-13T01:14:32.065" v="3872" actId="478"/>
          <ac:spMkLst>
            <pc:docMk/>
            <pc:sldMk cId="972285442" sldId="462"/>
            <ac:spMk id="11" creationId="{B6CF61C9-A129-4EA3-80E9-2F916580A43F}"/>
          </ac:spMkLst>
        </pc:spChg>
        <pc:graphicFrameChg chg="modGraphic">
          <ac:chgData name="Enzo Vozzo" userId="fc33c835-d309-47ca-a88b-dc1b677ccca4" providerId="ADAL" clId="{0CD07D73-E2FF-4402-B115-ABACF5D9476A}" dt="2022-12-01T11:13:21.652" v="4540" actId="207"/>
          <ac:graphicFrameMkLst>
            <pc:docMk/>
            <pc:sldMk cId="972285442" sldId="462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4:30.791" v="3871" actId="478"/>
          <ac:cxnSpMkLst>
            <pc:docMk/>
            <pc:sldMk cId="972285442" sldId="462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4:29.956" v="3870" actId="478"/>
          <ac:cxnSpMkLst>
            <pc:docMk/>
            <pc:sldMk cId="972285442" sldId="462"/>
            <ac:cxnSpMk id="25" creationId="{52A90DA3-CB11-4293-85B5-F9CA7E7C96A8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24.821" v="4541" actId="207"/>
        <pc:sldMkLst>
          <pc:docMk/>
          <pc:sldMk cId="684234409" sldId="463"/>
        </pc:sldMkLst>
        <pc:spChg chg="del">
          <ac:chgData name="Enzo Vozzo" userId="fc33c835-d309-47ca-a88b-dc1b677ccca4" providerId="ADAL" clId="{0CD07D73-E2FF-4402-B115-ABACF5D9476A}" dt="2022-11-13T01:15:22.795" v="3881" actId="478"/>
          <ac:spMkLst>
            <pc:docMk/>
            <pc:sldMk cId="684234409" sldId="463"/>
            <ac:spMk id="11" creationId="{B6CF61C9-A129-4EA3-80E9-2F916580A43F}"/>
          </ac:spMkLst>
        </pc:spChg>
        <pc:spChg chg="add mod">
          <ac:chgData name="Enzo Vozzo" userId="fc33c835-d309-47ca-a88b-dc1b677ccca4" providerId="ADAL" clId="{0CD07D73-E2FF-4402-B115-ABACF5D9476A}" dt="2022-11-13T01:15:41.595" v="3887" actId="14100"/>
          <ac:spMkLst>
            <pc:docMk/>
            <pc:sldMk cId="684234409" sldId="463"/>
            <ac:spMk id="17" creationId="{6AA99EA6-95E4-4821-8F5F-820D99CE916C}"/>
          </ac:spMkLst>
        </pc:spChg>
        <pc:graphicFrameChg chg="modGraphic">
          <ac:chgData name="Enzo Vozzo" userId="fc33c835-d309-47ca-a88b-dc1b677ccca4" providerId="ADAL" clId="{0CD07D73-E2FF-4402-B115-ABACF5D9476A}" dt="2022-12-01T11:13:24.821" v="4541" actId="207"/>
          <ac:graphicFrameMkLst>
            <pc:docMk/>
            <pc:sldMk cId="684234409" sldId="463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5:20.845" v="3879" actId="478"/>
          <ac:cxnSpMkLst>
            <pc:docMk/>
            <pc:sldMk cId="684234409" sldId="463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5:21.740" v="3880" actId="478"/>
          <ac:cxnSpMkLst>
            <pc:docMk/>
            <pc:sldMk cId="684234409" sldId="463"/>
            <ac:cxnSpMk id="25" creationId="{52A90DA3-CB11-4293-85B5-F9CA7E7C96A8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31.623" v="4543" actId="207"/>
        <pc:sldMkLst>
          <pc:docMk/>
          <pc:sldMk cId="2394896247" sldId="464"/>
        </pc:sldMkLst>
        <pc:spChg chg="del">
          <ac:chgData name="Enzo Vozzo" userId="fc33c835-d309-47ca-a88b-dc1b677ccca4" providerId="ADAL" clId="{0CD07D73-E2FF-4402-B115-ABACF5D9476A}" dt="2022-11-13T01:15:56.964" v="3892" actId="478"/>
          <ac:spMkLst>
            <pc:docMk/>
            <pc:sldMk cId="2394896247" sldId="464"/>
            <ac:spMk id="11" creationId="{B6CF61C9-A129-4EA3-80E9-2F916580A43F}"/>
          </ac:spMkLst>
        </pc:spChg>
        <pc:spChg chg="add mod">
          <ac:chgData name="Enzo Vozzo" userId="fc33c835-d309-47ca-a88b-dc1b677ccca4" providerId="ADAL" clId="{0CD07D73-E2FF-4402-B115-ABACF5D9476A}" dt="2022-11-13T01:16:30.021" v="3900" actId="14100"/>
          <ac:spMkLst>
            <pc:docMk/>
            <pc:sldMk cId="2394896247" sldId="464"/>
            <ac:spMk id="17" creationId="{76A0C840-AEBB-40EF-9030-95F683DD22ED}"/>
          </ac:spMkLst>
        </pc:spChg>
        <pc:graphicFrameChg chg="modGraphic">
          <ac:chgData name="Enzo Vozzo" userId="fc33c835-d309-47ca-a88b-dc1b677ccca4" providerId="ADAL" clId="{0CD07D73-E2FF-4402-B115-ABACF5D9476A}" dt="2022-12-01T11:13:31.623" v="4543" actId="207"/>
          <ac:graphicFrameMkLst>
            <pc:docMk/>
            <pc:sldMk cId="2394896247" sldId="464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5:54.983" v="3891" actId="478"/>
          <ac:cxnSpMkLst>
            <pc:docMk/>
            <pc:sldMk cId="2394896247" sldId="464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5:54.438" v="3890" actId="478"/>
          <ac:cxnSpMkLst>
            <pc:docMk/>
            <pc:sldMk cId="2394896247" sldId="464"/>
            <ac:cxnSpMk id="25" creationId="{52A90DA3-CB11-4293-85B5-F9CA7E7C96A8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34.700" v="4544" actId="207"/>
        <pc:sldMkLst>
          <pc:docMk/>
          <pc:sldMk cId="316596911" sldId="465"/>
        </pc:sldMkLst>
        <pc:spChg chg="del">
          <ac:chgData name="Enzo Vozzo" userId="fc33c835-d309-47ca-a88b-dc1b677ccca4" providerId="ADAL" clId="{0CD07D73-E2FF-4402-B115-ABACF5D9476A}" dt="2022-11-13T01:16:14.164" v="3897" actId="478"/>
          <ac:spMkLst>
            <pc:docMk/>
            <pc:sldMk cId="316596911" sldId="465"/>
            <ac:spMk id="11" creationId="{B6CF61C9-A129-4EA3-80E9-2F916580A43F}"/>
          </ac:spMkLst>
        </pc:spChg>
        <pc:spChg chg="add mod">
          <ac:chgData name="Enzo Vozzo" userId="fc33c835-d309-47ca-a88b-dc1b677ccca4" providerId="ADAL" clId="{0CD07D73-E2FF-4402-B115-ABACF5D9476A}" dt="2022-11-13T01:16:21.203" v="3899" actId="14100"/>
          <ac:spMkLst>
            <pc:docMk/>
            <pc:sldMk cId="316596911" sldId="465"/>
            <ac:spMk id="17" creationId="{C203E034-0078-47B2-AD5D-CF2AE8EA51E8}"/>
          </ac:spMkLst>
        </pc:spChg>
        <pc:graphicFrameChg chg="modGraphic">
          <ac:chgData name="Enzo Vozzo" userId="fc33c835-d309-47ca-a88b-dc1b677ccca4" providerId="ADAL" clId="{0CD07D73-E2FF-4402-B115-ABACF5D9476A}" dt="2022-12-01T11:13:34.700" v="4544" actId="207"/>
          <ac:graphicFrameMkLst>
            <pc:docMk/>
            <pc:sldMk cId="316596911" sldId="465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6:12.284" v="3895" actId="478"/>
          <ac:cxnSpMkLst>
            <pc:docMk/>
            <pc:sldMk cId="316596911" sldId="465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6:13.118" v="3896" actId="478"/>
          <ac:cxnSpMkLst>
            <pc:docMk/>
            <pc:sldMk cId="316596911" sldId="465"/>
            <ac:cxnSpMk id="25" creationId="{52A90DA3-CB11-4293-85B5-F9CA7E7C96A8}"/>
          </ac:cxnSpMkLst>
        </pc:cxnChg>
      </pc:sldChg>
      <pc:sldChg chg="addSp delSp modSp add mod delAnim modAnim">
        <pc:chgData name="Enzo Vozzo" userId="fc33c835-d309-47ca-a88b-dc1b677ccca4" providerId="ADAL" clId="{0CD07D73-E2FF-4402-B115-ABACF5D9476A}" dt="2022-12-01T11:13:37.732" v="4545" actId="207"/>
        <pc:sldMkLst>
          <pc:docMk/>
          <pc:sldMk cId="1599841336" sldId="466"/>
        </pc:sldMkLst>
        <pc:spChg chg="del">
          <ac:chgData name="Enzo Vozzo" userId="fc33c835-d309-47ca-a88b-dc1b677ccca4" providerId="ADAL" clId="{0CD07D73-E2FF-4402-B115-ABACF5D9476A}" dt="2022-11-13T01:16:39.687" v="3903" actId="478"/>
          <ac:spMkLst>
            <pc:docMk/>
            <pc:sldMk cId="1599841336" sldId="466"/>
            <ac:spMk id="11" creationId="{B6CF61C9-A129-4EA3-80E9-2F916580A43F}"/>
          </ac:spMkLst>
        </pc:spChg>
        <pc:spChg chg="add mod">
          <ac:chgData name="Enzo Vozzo" userId="fc33c835-d309-47ca-a88b-dc1b677ccca4" providerId="ADAL" clId="{0CD07D73-E2FF-4402-B115-ABACF5D9476A}" dt="2022-11-13T01:16:54.906" v="3906" actId="14100"/>
          <ac:spMkLst>
            <pc:docMk/>
            <pc:sldMk cId="1599841336" sldId="466"/>
            <ac:spMk id="17" creationId="{69CF6293-242F-472D-80AE-F17A1E8B85BE}"/>
          </ac:spMkLst>
        </pc:spChg>
        <pc:graphicFrameChg chg="modGraphic">
          <ac:chgData name="Enzo Vozzo" userId="fc33c835-d309-47ca-a88b-dc1b677ccca4" providerId="ADAL" clId="{0CD07D73-E2FF-4402-B115-ABACF5D9476A}" dt="2022-12-01T11:13:37.732" v="4545" actId="207"/>
          <ac:graphicFrameMkLst>
            <pc:docMk/>
            <pc:sldMk cId="1599841336" sldId="466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6:38.533" v="3902" actId="478"/>
          <ac:cxnSpMkLst>
            <pc:docMk/>
            <pc:sldMk cId="1599841336" sldId="466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6:37.848" v="3901" actId="478"/>
          <ac:cxnSpMkLst>
            <pc:docMk/>
            <pc:sldMk cId="1599841336" sldId="466"/>
            <ac:cxnSpMk id="25" creationId="{52A90DA3-CB11-4293-85B5-F9CA7E7C96A8}"/>
          </ac:cxnSpMkLst>
        </pc:cxnChg>
      </pc:sldChg>
      <pc:sldChg chg="delSp modSp add mod delAnim modAnim">
        <pc:chgData name="Enzo Vozzo" userId="fc33c835-d309-47ca-a88b-dc1b677ccca4" providerId="ADAL" clId="{0CD07D73-E2FF-4402-B115-ABACF5D9476A}" dt="2022-12-01T11:13:41.719" v="4546" actId="207"/>
        <pc:sldMkLst>
          <pc:docMk/>
          <pc:sldMk cId="1089105225" sldId="467"/>
        </pc:sldMkLst>
        <pc:spChg chg="del">
          <ac:chgData name="Enzo Vozzo" userId="fc33c835-d309-47ca-a88b-dc1b677ccca4" providerId="ADAL" clId="{0CD07D73-E2FF-4402-B115-ABACF5D9476A}" dt="2022-11-13T01:17:01.724" v="3909" actId="478"/>
          <ac:spMkLst>
            <pc:docMk/>
            <pc:sldMk cId="1089105225" sldId="467"/>
            <ac:spMk id="11" creationId="{B6CF61C9-A129-4EA3-80E9-2F916580A43F}"/>
          </ac:spMkLst>
        </pc:spChg>
        <pc:graphicFrameChg chg="modGraphic">
          <ac:chgData name="Enzo Vozzo" userId="fc33c835-d309-47ca-a88b-dc1b677ccca4" providerId="ADAL" clId="{0CD07D73-E2FF-4402-B115-ABACF5D9476A}" dt="2022-12-01T11:13:41.719" v="4546" actId="207"/>
          <ac:graphicFrameMkLst>
            <pc:docMk/>
            <pc:sldMk cId="1089105225" sldId="467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6:59.352" v="3907" actId="478"/>
          <ac:cxnSpMkLst>
            <pc:docMk/>
            <pc:sldMk cId="1089105225" sldId="467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7:00.119" v="3908" actId="478"/>
          <ac:cxnSpMkLst>
            <pc:docMk/>
            <pc:sldMk cId="1089105225" sldId="467"/>
            <ac:cxnSpMk id="25" creationId="{52A90DA3-CB11-4293-85B5-F9CA7E7C96A8}"/>
          </ac:cxnSpMkLst>
        </pc:cxnChg>
      </pc:sldChg>
      <pc:sldChg chg="modSp add mod modAnim">
        <pc:chgData name="Enzo Vozzo" userId="fc33c835-d309-47ca-a88b-dc1b677ccca4" providerId="ADAL" clId="{0CD07D73-E2FF-4402-B115-ABACF5D9476A}" dt="2022-12-01T11:13:45.600" v="4547" actId="207"/>
        <pc:sldMkLst>
          <pc:docMk/>
          <pc:sldMk cId="1276788980" sldId="468"/>
        </pc:sldMkLst>
        <pc:graphicFrameChg chg="modGraphic">
          <ac:chgData name="Enzo Vozzo" userId="fc33c835-d309-47ca-a88b-dc1b677ccca4" providerId="ADAL" clId="{0CD07D73-E2FF-4402-B115-ABACF5D9476A}" dt="2022-12-01T11:13:45.600" v="4547" actId="207"/>
          <ac:graphicFrameMkLst>
            <pc:docMk/>
            <pc:sldMk cId="1276788980" sldId="468"/>
            <ac:graphicFrameMk id="2" creationId="{3350ADC5-DCD0-4876-84E4-0C0A4DF23B60}"/>
          </ac:graphicFrameMkLst>
        </pc:graphicFrameChg>
      </pc:sldChg>
      <pc:sldChg chg="add del">
        <pc:chgData name="Enzo Vozzo" userId="fc33c835-d309-47ca-a88b-dc1b677ccca4" providerId="ADAL" clId="{0CD07D73-E2FF-4402-B115-ABACF5D9476A}" dt="2022-11-13T01:17:16.040" v="3910" actId="47"/>
        <pc:sldMkLst>
          <pc:docMk/>
          <pc:sldMk cId="900430742" sldId="469"/>
        </pc:sldMkLst>
      </pc:sldChg>
      <pc:sldChg chg="addSp delSp modSp add mod delAnim modAnim">
        <pc:chgData name="Enzo Vozzo" userId="fc33c835-d309-47ca-a88b-dc1b677ccca4" providerId="ADAL" clId="{0CD07D73-E2FF-4402-B115-ABACF5D9476A}" dt="2022-12-01T11:13:27.969" v="4542" actId="207"/>
        <pc:sldMkLst>
          <pc:docMk/>
          <pc:sldMk cId="2573148710" sldId="470"/>
        </pc:sldMkLst>
        <pc:spChg chg="del">
          <ac:chgData name="Enzo Vozzo" userId="fc33c835-d309-47ca-a88b-dc1b677ccca4" providerId="ADAL" clId="{0CD07D73-E2FF-4402-B115-ABACF5D9476A}" dt="2022-11-13T01:15:30.043" v="3885" actId="478"/>
          <ac:spMkLst>
            <pc:docMk/>
            <pc:sldMk cId="2573148710" sldId="470"/>
            <ac:spMk id="11" creationId="{B6CF61C9-A129-4EA3-80E9-2F916580A43F}"/>
          </ac:spMkLst>
        </pc:spChg>
        <pc:spChg chg="add mod">
          <ac:chgData name="Enzo Vozzo" userId="fc33c835-d309-47ca-a88b-dc1b677ccca4" providerId="ADAL" clId="{0CD07D73-E2FF-4402-B115-ABACF5D9476A}" dt="2022-11-13T01:15:51.603" v="3889" actId="14100"/>
          <ac:spMkLst>
            <pc:docMk/>
            <pc:sldMk cId="2573148710" sldId="470"/>
            <ac:spMk id="17" creationId="{EE64C810-68A5-4764-9D66-AA6F431C1837}"/>
          </ac:spMkLst>
        </pc:spChg>
        <pc:graphicFrameChg chg="modGraphic">
          <ac:chgData name="Enzo Vozzo" userId="fc33c835-d309-47ca-a88b-dc1b677ccca4" providerId="ADAL" clId="{0CD07D73-E2FF-4402-B115-ABACF5D9476A}" dt="2022-12-01T11:13:27.969" v="4542" actId="207"/>
          <ac:graphicFrameMkLst>
            <pc:docMk/>
            <pc:sldMk cId="2573148710" sldId="470"/>
            <ac:graphicFrameMk id="2" creationId="{3350ADC5-DCD0-4876-84E4-0C0A4DF23B60}"/>
          </ac:graphicFrameMkLst>
        </pc:graphicFrameChg>
        <pc:cxnChg chg="del">
          <ac:chgData name="Enzo Vozzo" userId="fc33c835-d309-47ca-a88b-dc1b677ccca4" providerId="ADAL" clId="{0CD07D73-E2FF-4402-B115-ABACF5D9476A}" dt="2022-11-13T01:15:28.839" v="3884" actId="478"/>
          <ac:cxnSpMkLst>
            <pc:docMk/>
            <pc:sldMk cId="2573148710" sldId="470"/>
            <ac:cxnSpMk id="22" creationId="{20D6A642-4D4C-49DF-993C-4533B6E3C523}"/>
          </ac:cxnSpMkLst>
        </pc:cxnChg>
        <pc:cxnChg chg="del">
          <ac:chgData name="Enzo Vozzo" userId="fc33c835-d309-47ca-a88b-dc1b677ccca4" providerId="ADAL" clId="{0CD07D73-E2FF-4402-B115-ABACF5D9476A}" dt="2022-11-13T01:15:27.961" v="3883" actId="478"/>
          <ac:cxnSpMkLst>
            <pc:docMk/>
            <pc:sldMk cId="2573148710" sldId="470"/>
            <ac:cxnSpMk id="25" creationId="{52A90DA3-CB11-4293-85B5-F9CA7E7C96A8}"/>
          </ac:cxnSpMkLst>
        </pc:cxnChg>
      </pc:sldChg>
      <pc:sldChg chg="addSp delSp modSp add del mod modAnim">
        <pc:chgData name="Enzo Vozzo" userId="fc33c835-d309-47ca-a88b-dc1b677ccca4" providerId="ADAL" clId="{0CD07D73-E2FF-4402-B115-ABACF5D9476A}" dt="2022-11-14T01:30:10.488" v="4324" actId="47"/>
        <pc:sldMkLst>
          <pc:docMk/>
          <pc:sldMk cId="1539380729" sldId="471"/>
        </pc:sldMkLst>
        <pc:spChg chg="add mod ord">
          <ac:chgData name="Enzo Vozzo" userId="fc33c835-d309-47ca-a88b-dc1b677ccca4" providerId="ADAL" clId="{0CD07D73-E2FF-4402-B115-ABACF5D9476A}" dt="2022-11-14T01:29:32.338" v="4323" actId="1037"/>
          <ac:spMkLst>
            <pc:docMk/>
            <pc:sldMk cId="1539380729" sldId="471"/>
            <ac:spMk id="3" creationId="{23D03AA8-9C23-45DF-A006-8C8F8E894EAE}"/>
          </ac:spMkLst>
        </pc:spChg>
        <pc:spChg chg="ord">
          <ac:chgData name="Enzo Vozzo" userId="fc33c835-d309-47ca-a88b-dc1b677ccca4" providerId="ADAL" clId="{0CD07D73-E2FF-4402-B115-ABACF5D9476A}" dt="2022-11-14T01:26:12.640" v="4155" actId="167"/>
          <ac:spMkLst>
            <pc:docMk/>
            <pc:sldMk cId="1539380729" sldId="471"/>
            <ac:spMk id="7" creationId="{D07A8A48-A7F2-4D18-B490-D165032B3476}"/>
          </ac:spMkLst>
        </pc:spChg>
        <pc:spChg chg="ord">
          <ac:chgData name="Enzo Vozzo" userId="fc33c835-d309-47ca-a88b-dc1b677ccca4" providerId="ADAL" clId="{0CD07D73-E2FF-4402-B115-ABACF5D9476A}" dt="2022-11-14T01:26:12.640" v="4155" actId="167"/>
          <ac:spMkLst>
            <pc:docMk/>
            <pc:sldMk cId="1539380729" sldId="471"/>
            <ac:spMk id="11" creationId="{C4730E44-419B-40E6-8C5B-4F9635F5596D}"/>
          </ac:spMkLst>
        </pc:spChg>
        <pc:spChg chg="ord">
          <ac:chgData name="Enzo Vozzo" userId="fc33c835-d309-47ca-a88b-dc1b677ccca4" providerId="ADAL" clId="{0CD07D73-E2FF-4402-B115-ABACF5D9476A}" dt="2022-11-14T01:26:12.640" v="4155" actId="167"/>
          <ac:spMkLst>
            <pc:docMk/>
            <pc:sldMk cId="1539380729" sldId="471"/>
            <ac:spMk id="12" creationId="{3E4725CA-C9C5-4803-BA10-8C9B1364A22E}"/>
          </ac:spMkLst>
        </pc:spChg>
        <pc:spChg chg="add mod ord">
          <ac:chgData name="Enzo Vozzo" userId="fc33c835-d309-47ca-a88b-dc1b677ccca4" providerId="ADAL" clId="{0CD07D73-E2FF-4402-B115-ABACF5D9476A}" dt="2022-11-14T01:29:32.338" v="4323" actId="1037"/>
          <ac:spMkLst>
            <pc:docMk/>
            <pc:sldMk cId="1539380729" sldId="471"/>
            <ac:spMk id="14" creationId="{B81100F0-7EAD-4671-BF7B-C03EA0C21101}"/>
          </ac:spMkLst>
        </pc:spChg>
        <pc:spChg chg="ord">
          <ac:chgData name="Enzo Vozzo" userId="fc33c835-d309-47ca-a88b-dc1b677ccca4" providerId="ADAL" clId="{0CD07D73-E2FF-4402-B115-ABACF5D9476A}" dt="2022-11-14T01:26:12.640" v="4155" actId="167"/>
          <ac:spMkLst>
            <pc:docMk/>
            <pc:sldMk cId="1539380729" sldId="471"/>
            <ac:spMk id="15" creationId="{9661EA59-4AB9-432A-9851-9604183D859B}"/>
          </ac:spMkLst>
        </pc:spChg>
        <pc:spChg chg="add mod ord">
          <ac:chgData name="Enzo Vozzo" userId="fc33c835-d309-47ca-a88b-dc1b677ccca4" providerId="ADAL" clId="{0CD07D73-E2FF-4402-B115-ABACF5D9476A}" dt="2022-11-14T01:29:32.338" v="4323" actId="1037"/>
          <ac:spMkLst>
            <pc:docMk/>
            <pc:sldMk cId="1539380729" sldId="471"/>
            <ac:spMk id="17" creationId="{9067BE5D-D4AF-45C0-B133-4B934C382E84}"/>
          </ac:spMkLst>
        </pc:spChg>
        <pc:spChg chg="add del mod">
          <ac:chgData name="Enzo Vozzo" userId="fc33c835-d309-47ca-a88b-dc1b677ccca4" providerId="ADAL" clId="{0CD07D73-E2FF-4402-B115-ABACF5D9476A}" dt="2022-11-14T01:25:25.782" v="4150" actId="478"/>
          <ac:spMkLst>
            <pc:docMk/>
            <pc:sldMk cId="1539380729" sldId="471"/>
            <ac:spMk id="18" creationId="{298E864E-B40E-4393-BC98-107825C10A3C}"/>
          </ac:spMkLst>
        </pc:spChg>
        <pc:spChg chg="ord">
          <ac:chgData name="Enzo Vozzo" userId="fc33c835-d309-47ca-a88b-dc1b677ccca4" providerId="ADAL" clId="{0CD07D73-E2FF-4402-B115-ABACF5D9476A}" dt="2022-11-14T01:26:12.640" v="4155" actId="167"/>
          <ac:spMkLst>
            <pc:docMk/>
            <pc:sldMk cId="1539380729" sldId="471"/>
            <ac:spMk id="21" creationId="{32E2BB9F-8086-47E2-B9BA-3B840A445EEA}"/>
          </ac:spMkLst>
        </pc:spChg>
        <pc:cxnChg chg="ord">
          <ac:chgData name="Enzo Vozzo" userId="fc33c835-d309-47ca-a88b-dc1b677ccca4" providerId="ADAL" clId="{0CD07D73-E2FF-4402-B115-ABACF5D9476A}" dt="2022-11-14T01:26:55.595" v="4159" actId="166"/>
          <ac:cxnSpMkLst>
            <pc:docMk/>
            <pc:sldMk cId="1539380729" sldId="471"/>
            <ac:cxnSpMk id="9" creationId="{2FBB12BF-1033-4319-BC84-98F4C5647F07}"/>
          </ac:cxnSpMkLst>
        </pc:cxnChg>
      </pc:sldChg>
      <pc:sldChg chg="addSp modSp new del modAnim">
        <pc:chgData name="Enzo Vozzo" userId="fc33c835-d309-47ca-a88b-dc1b677ccca4" providerId="ADAL" clId="{0CD07D73-E2FF-4402-B115-ABACF5D9476A}" dt="2022-12-01T10:58:28.033" v="4499" actId="47"/>
        <pc:sldMkLst>
          <pc:docMk/>
          <pc:sldMk cId="2478476501" sldId="471"/>
        </pc:sldMkLst>
        <pc:spChg chg="add mod">
          <ac:chgData name="Enzo Vozzo" userId="fc33c835-d309-47ca-a88b-dc1b677ccca4" providerId="ADAL" clId="{0CD07D73-E2FF-4402-B115-ABACF5D9476A}" dt="2022-12-01T10:56:20.950" v="4378"/>
          <ac:spMkLst>
            <pc:docMk/>
            <pc:sldMk cId="2478476501" sldId="471"/>
            <ac:spMk id="3" creationId="{8E904081-6350-AAD6-F63E-8261D8822687}"/>
          </ac:spMkLst>
        </pc:spChg>
        <pc:spChg chg="add mod">
          <ac:chgData name="Enzo Vozzo" userId="fc33c835-d309-47ca-a88b-dc1b677ccca4" providerId="ADAL" clId="{0CD07D73-E2FF-4402-B115-ABACF5D9476A}" dt="2022-12-01T10:56:20.950" v="4378"/>
          <ac:spMkLst>
            <pc:docMk/>
            <pc:sldMk cId="2478476501" sldId="471"/>
            <ac:spMk id="4" creationId="{1FF07A46-D078-D653-C89B-6D2424DE943F}"/>
          </ac:spMkLst>
        </pc:spChg>
        <pc:picChg chg="add mod">
          <ac:chgData name="Enzo Vozzo" userId="fc33c835-d309-47ca-a88b-dc1b677ccca4" providerId="ADAL" clId="{0CD07D73-E2FF-4402-B115-ABACF5D9476A}" dt="2022-12-01T10:56:20.950" v="4378"/>
          <ac:picMkLst>
            <pc:docMk/>
            <pc:sldMk cId="2478476501" sldId="471"/>
            <ac:picMk id="2" creationId="{735D815C-E66F-E03E-D878-1485B3F29449}"/>
          </ac:picMkLst>
        </pc:picChg>
        <pc:picChg chg="add mod">
          <ac:chgData name="Enzo Vozzo" userId="fc33c835-d309-47ca-a88b-dc1b677ccca4" providerId="ADAL" clId="{0CD07D73-E2FF-4402-B115-ABACF5D9476A}" dt="2022-12-01T10:57:17.195" v="4393" actId="1076"/>
          <ac:picMkLst>
            <pc:docMk/>
            <pc:sldMk cId="2478476501" sldId="471"/>
            <ac:picMk id="1026" creationId="{0E8B2FBC-5384-F6D0-413A-7D993CA067BB}"/>
          </ac:picMkLst>
        </pc:picChg>
        <pc:picChg chg="add mod">
          <ac:chgData name="Enzo Vozzo" userId="fc33c835-d309-47ca-a88b-dc1b677ccca4" providerId="ADAL" clId="{0CD07D73-E2FF-4402-B115-ABACF5D9476A}" dt="2022-12-01T10:57:17.195" v="4393" actId="1076"/>
          <ac:picMkLst>
            <pc:docMk/>
            <pc:sldMk cId="2478476501" sldId="471"/>
            <ac:picMk id="1027" creationId="{212D7A43-4858-DBBA-4ED6-FE0EBBD4341E}"/>
          </ac:picMkLst>
        </pc:picChg>
        <pc:picChg chg="add mod">
          <ac:chgData name="Enzo Vozzo" userId="fc33c835-d309-47ca-a88b-dc1b677ccca4" providerId="ADAL" clId="{0CD07D73-E2FF-4402-B115-ABACF5D9476A}" dt="2022-12-01T10:57:17.195" v="4393" actId="1076"/>
          <ac:picMkLst>
            <pc:docMk/>
            <pc:sldMk cId="2478476501" sldId="471"/>
            <ac:picMk id="1028" creationId="{F5A357B3-58D9-3390-C086-3F0DE7AE3638}"/>
          </ac:picMkLst>
        </pc:picChg>
      </pc:sldChg>
      <pc:sldChg chg="modSp add mod modAnim">
        <pc:chgData name="Enzo Vozzo" userId="fc33c835-d309-47ca-a88b-dc1b677ccca4" providerId="ADAL" clId="{0CD07D73-E2FF-4402-B115-ABACF5D9476A}" dt="2022-12-01T10:58:48.165" v="4502"/>
        <pc:sldMkLst>
          <pc:docMk/>
          <pc:sldMk cId="1699343139" sldId="472"/>
        </pc:sldMkLst>
        <pc:spChg chg="mod">
          <ac:chgData name="Enzo Vozzo" userId="fc33c835-d309-47ca-a88b-dc1b677ccca4" providerId="ADAL" clId="{0CD07D73-E2FF-4402-B115-ABACF5D9476A}" dt="2022-12-01T10:57:57.023" v="4498" actId="1076"/>
          <ac:spMkLst>
            <pc:docMk/>
            <pc:sldMk cId="1699343139" sldId="472"/>
            <ac:spMk id="3" creationId="{8E904081-6350-AAD6-F63E-8261D8822687}"/>
          </ac:spMkLst>
        </pc:spChg>
        <pc:spChg chg="mod">
          <ac:chgData name="Enzo Vozzo" userId="fc33c835-d309-47ca-a88b-dc1b677ccca4" providerId="ADAL" clId="{0CD07D73-E2FF-4402-B115-ABACF5D9476A}" dt="2022-12-01T10:57:57.023" v="4498" actId="1076"/>
          <ac:spMkLst>
            <pc:docMk/>
            <pc:sldMk cId="1699343139" sldId="472"/>
            <ac:spMk id="4" creationId="{1FF07A46-D078-D653-C89B-6D2424DE943F}"/>
          </ac:spMkLst>
        </pc:spChg>
        <pc:picChg chg="mod">
          <ac:chgData name="Enzo Vozzo" userId="fc33c835-d309-47ca-a88b-dc1b677ccca4" providerId="ADAL" clId="{0CD07D73-E2FF-4402-B115-ABACF5D9476A}" dt="2022-12-01T10:57:57.023" v="4498" actId="1076"/>
          <ac:picMkLst>
            <pc:docMk/>
            <pc:sldMk cId="1699343139" sldId="472"/>
            <ac:picMk id="2" creationId="{735D815C-E66F-E03E-D878-1485B3F29449}"/>
          </ac:picMkLst>
        </pc:picChg>
        <pc:picChg chg="mod">
          <ac:chgData name="Enzo Vozzo" userId="fc33c835-d309-47ca-a88b-dc1b677ccca4" providerId="ADAL" clId="{0CD07D73-E2FF-4402-B115-ABACF5D9476A}" dt="2022-12-01T10:57:34.929" v="4489" actId="1038"/>
          <ac:picMkLst>
            <pc:docMk/>
            <pc:sldMk cId="1699343139" sldId="472"/>
            <ac:picMk id="1026" creationId="{0E8B2FBC-5384-F6D0-413A-7D993CA067BB}"/>
          </ac:picMkLst>
        </pc:picChg>
        <pc:picChg chg="mod">
          <ac:chgData name="Enzo Vozzo" userId="fc33c835-d309-47ca-a88b-dc1b677ccca4" providerId="ADAL" clId="{0CD07D73-E2FF-4402-B115-ABACF5D9476A}" dt="2022-12-01T10:57:46.139" v="4497" actId="1076"/>
          <ac:picMkLst>
            <pc:docMk/>
            <pc:sldMk cId="1699343139" sldId="472"/>
            <ac:picMk id="1027" creationId="{212D7A43-4858-DBBA-4ED6-FE0EBBD4341E}"/>
          </ac:picMkLst>
        </pc:picChg>
        <pc:picChg chg="mod">
          <ac:chgData name="Enzo Vozzo" userId="fc33c835-d309-47ca-a88b-dc1b677ccca4" providerId="ADAL" clId="{0CD07D73-E2FF-4402-B115-ABACF5D9476A}" dt="2022-12-01T10:57:28.409" v="4426" actId="1038"/>
          <ac:picMkLst>
            <pc:docMk/>
            <pc:sldMk cId="1699343139" sldId="472"/>
            <ac:picMk id="1028" creationId="{F5A357B3-58D9-3390-C086-3F0DE7AE3638}"/>
          </ac:picMkLst>
        </pc:picChg>
      </pc:sldChg>
    </pc:docChg>
  </pc:docChgLst>
  <pc:docChgLst>
    <pc:chgData name="Enzo Vozzo" userId="fc33c835-d309-47ca-a88b-dc1b677ccca4" providerId="ADAL" clId="{1DCBF36B-E1BF-450A-8789-AE5FB52C8DAB}"/>
    <pc:docChg chg="undo custSel addSld delSld modSld">
      <pc:chgData name="Enzo Vozzo" userId="fc33c835-d309-47ca-a88b-dc1b677ccca4" providerId="ADAL" clId="{1DCBF36B-E1BF-450A-8789-AE5FB52C8DAB}" dt="2021-11-24T09:47:51.938" v="404" actId="1076"/>
      <pc:docMkLst>
        <pc:docMk/>
      </pc:docMkLst>
      <pc:sldChg chg="addSp delSp modSp mod">
        <pc:chgData name="Enzo Vozzo" userId="fc33c835-d309-47ca-a88b-dc1b677ccca4" providerId="ADAL" clId="{1DCBF36B-E1BF-450A-8789-AE5FB52C8DAB}" dt="2021-09-28T09:36:56.330" v="22" actId="1076"/>
        <pc:sldMkLst>
          <pc:docMk/>
          <pc:sldMk cId="637150634" sldId="256"/>
        </pc:sldMkLst>
        <pc:spChg chg="mod">
          <ac:chgData name="Enzo Vozzo" userId="fc33c835-d309-47ca-a88b-dc1b677ccca4" providerId="ADAL" clId="{1DCBF36B-E1BF-450A-8789-AE5FB52C8DAB}" dt="2021-09-28T09:36:22.913" v="20" actId="113"/>
          <ac:spMkLst>
            <pc:docMk/>
            <pc:sldMk cId="637150634" sldId="256"/>
            <ac:spMk id="2" creationId="{00000000-0000-0000-0000-000000000000}"/>
          </ac:spMkLst>
        </pc:spChg>
        <pc:picChg chg="add del mod">
          <ac:chgData name="Enzo Vozzo" userId="fc33c835-d309-47ca-a88b-dc1b677ccca4" providerId="ADAL" clId="{1DCBF36B-E1BF-450A-8789-AE5FB52C8DAB}" dt="2021-09-28T09:35:36.583" v="8" actId="478"/>
          <ac:picMkLst>
            <pc:docMk/>
            <pc:sldMk cId="637150634" sldId="256"/>
            <ac:picMk id="5" creationId="{7B8C8CA6-C290-41B4-A4C9-1F1C6B8DD42B}"/>
          </ac:picMkLst>
        </pc:picChg>
        <pc:picChg chg="del">
          <ac:chgData name="Enzo Vozzo" userId="fc33c835-d309-47ca-a88b-dc1b677ccca4" providerId="ADAL" clId="{1DCBF36B-E1BF-450A-8789-AE5FB52C8DAB}" dt="2021-09-24T01:53:48.506" v="0" actId="478"/>
          <ac:picMkLst>
            <pc:docMk/>
            <pc:sldMk cId="637150634" sldId="256"/>
            <ac:picMk id="6" creationId="{6F8F3CD2-AAF1-4D17-BAC1-DCBB8CDE83A5}"/>
          </ac:picMkLst>
        </pc:picChg>
        <pc:picChg chg="mod">
          <ac:chgData name="Enzo Vozzo" userId="fc33c835-d309-47ca-a88b-dc1b677ccca4" providerId="ADAL" clId="{1DCBF36B-E1BF-450A-8789-AE5FB52C8DAB}" dt="2021-09-28T09:36:16.234" v="18" actId="1076"/>
          <ac:picMkLst>
            <pc:docMk/>
            <pc:sldMk cId="637150634" sldId="256"/>
            <ac:picMk id="11" creationId="{F949CF85-B304-416D-90A7-34681DE15108}"/>
          </ac:picMkLst>
        </pc:picChg>
        <pc:picChg chg="add mod">
          <ac:chgData name="Enzo Vozzo" userId="fc33c835-d309-47ca-a88b-dc1b677ccca4" providerId="ADAL" clId="{1DCBF36B-E1BF-450A-8789-AE5FB52C8DAB}" dt="2021-09-28T09:36:56.330" v="22" actId="1076"/>
          <ac:picMkLst>
            <pc:docMk/>
            <pc:sldMk cId="637150634" sldId="256"/>
            <ac:picMk id="1026" creationId="{AC890A39-5639-4ECC-88B3-D0E6B1E1194C}"/>
          </ac:picMkLst>
        </pc:picChg>
      </pc:sldChg>
      <pc:sldChg chg="modSp mod">
        <pc:chgData name="Enzo Vozzo" userId="fc33c835-d309-47ca-a88b-dc1b677ccca4" providerId="ADAL" clId="{1DCBF36B-E1BF-450A-8789-AE5FB52C8DAB}" dt="2021-11-07T22:05:22.012" v="23" actId="20577"/>
        <pc:sldMkLst>
          <pc:docMk/>
          <pc:sldMk cId="2211692273" sldId="342"/>
        </pc:sldMkLst>
        <pc:graphicFrameChg chg="modGraphic">
          <ac:chgData name="Enzo Vozzo" userId="fc33c835-d309-47ca-a88b-dc1b677ccca4" providerId="ADAL" clId="{1DCBF36B-E1BF-450A-8789-AE5FB52C8DAB}" dt="2021-11-07T22:05:22.012" v="23" actId="20577"/>
          <ac:graphicFrameMkLst>
            <pc:docMk/>
            <pc:sldMk cId="2211692273" sldId="342"/>
            <ac:graphicFrameMk id="2" creationId="{3350ADC5-DCD0-4876-84E4-0C0A4DF23B60}"/>
          </ac:graphicFrameMkLst>
        </pc:graphicFrameChg>
      </pc:sldChg>
      <pc:sldChg chg="modSp">
        <pc:chgData name="Enzo Vozzo" userId="fc33c835-d309-47ca-a88b-dc1b677ccca4" providerId="ADAL" clId="{1DCBF36B-E1BF-450A-8789-AE5FB52C8DAB}" dt="2021-11-24T04:40:58.766" v="394" actId="20577"/>
        <pc:sldMkLst>
          <pc:docMk/>
          <pc:sldMk cId="2937246190" sldId="358"/>
        </pc:sldMkLst>
        <pc:spChg chg="mod">
          <ac:chgData name="Enzo Vozzo" userId="fc33c835-d309-47ca-a88b-dc1b677ccca4" providerId="ADAL" clId="{1DCBF36B-E1BF-450A-8789-AE5FB52C8DAB}" dt="2021-11-24T04:40:58.766" v="394" actId="20577"/>
          <ac:spMkLst>
            <pc:docMk/>
            <pc:sldMk cId="2937246190" sldId="358"/>
            <ac:spMk id="11" creationId="{8FBA48D6-81C2-4AE9-8B6F-7EB0D25CB0B8}"/>
          </ac:spMkLst>
        </pc:spChg>
      </pc:sldChg>
      <pc:sldChg chg="addSp delSp modSp mod modTransition modAnim">
        <pc:chgData name="Enzo Vozzo" userId="fc33c835-d309-47ca-a88b-dc1b677ccca4" providerId="ADAL" clId="{1DCBF36B-E1BF-450A-8789-AE5FB52C8DAB}" dt="2021-11-24T04:26:06.098" v="310" actId="1076"/>
        <pc:sldMkLst>
          <pc:docMk/>
          <pc:sldMk cId="1967746635" sldId="409"/>
        </pc:sldMkLst>
        <pc:spChg chg="mod">
          <ac:chgData name="Enzo Vozzo" userId="fc33c835-d309-47ca-a88b-dc1b677ccca4" providerId="ADAL" clId="{1DCBF36B-E1BF-450A-8789-AE5FB52C8DAB}" dt="2021-11-24T04:12:37.389" v="36" actId="1076"/>
          <ac:spMkLst>
            <pc:docMk/>
            <pc:sldMk cId="1967746635" sldId="409"/>
            <ac:spMk id="2" creationId="{BE2A30AF-5FA4-40CD-B560-9757AAFE847E}"/>
          </ac:spMkLst>
        </pc:spChg>
        <pc:spChg chg="mod">
          <ac:chgData name="Enzo Vozzo" userId="fc33c835-d309-47ca-a88b-dc1b677ccca4" providerId="ADAL" clId="{1DCBF36B-E1BF-450A-8789-AE5FB52C8DAB}" dt="2021-11-24T04:26:06.098" v="310" actId="1076"/>
          <ac:spMkLst>
            <pc:docMk/>
            <pc:sldMk cId="1967746635" sldId="409"/>
            <ac:spMk id="7" creationId="{4064E71D-CEAA-4B8D-B75A-1317FE9B8ADE}"/>
          </ac:spMkLst>
        </pc:spChg>
        <pc:picChg chg="add mod ord">
          <ac:chgData name="Enzo Vozzo" userId="fc33c835-d309-47ca-a88b-dc1b677ccca4" providerId="ADAL" clId="{1DCBF36B-E1BF-450A-8789-AE5FB52C8DAB}" dt="2021-11-24T04:12:20.033" v="34" actId="1076"/>
          <ac:picMkLst>
            <pc:docMk/>
            <pc:sldMk cId="1967746635" sldId="409"/>
            <ac:picMk id="6" creationId="{32322898-0CEC-49BB-AF9B-759B7214AEA6}"/>
          </ac:picMkLst>
        </pc:picChg>
        <pc:picChg chg="del">
          <ac:chgData name="Enzo Vozzo" userId="fc33c835-d309-47ca-a88b-dc1b677ccca4" providerId="ADAL" clId="{1DCBF36B-E1BF-450A-8789-AE5FB52C8DAB}" dt="2021-11-24T04:12:01.128" v="26" actId="478"/>
          <ac:picMkLst>
            <pc:docMk/>
            <pc:sldMk cId="1967746635" sldId="409"/>
            <ac:picMk id="10242" creationId="{E780AF8F-FE6F-4FF6-81C9-C0214A016038}"/>
          </ac:picMkLst>
        </pc:picChg>
        <pc:cxnChg chg="mod">
          <ac:chgData name="Enzo Vozzo" userId="fc33c835-d309-47ca-a88b-dc1b677ccca4" providerId="ADAL" clId="{1DCBF36B-E1BF-450A-8789-AE5FB52C8DAB}" dt="2021-11-24T04:12:42.795" v="37" actId="14100"/>
          <ac:cxnSpMkLst>
            <pc:docMk/>
            <pc:sldMk cId="1967746635" sldId="409"/>
            <ac:cxnSpMk id="4" creationId="{87B87589-ADB7-4AF6-BC57-E650642EEC18}"/>
          </ac:cxnSpMkLst>
        </pc:cxnChg>
      </pc:sldChg>
      <pc:sldChg chg="modSp mod">
        <pc:chgData name="Enzo Vozzo" userId="fc33c835-d309-47ca-a88b-dc1b677ccca4" providerId="ADAL" clId="{1DCBF36B-E1BF-450A-8789-AE5FB52C8DAB}" dt="2021-11-24T04:23:55.199" v="237" actId="1076"/>
        <pc:sldMkLst>
          <pc:docMk/>
          <pc:sldMk cId="1717754970" sldId="418"/>
        </pc:sldMkLst>
        <pc:spChg chg="mod">
          <ac:chgData name="Enzo Vozzo" userId="fc33c835-d309-47ca-a88b-dc1b677ccca4" providerId="ADAL" clId="{1DCBF36B-E1BF-450A-8789-AE5FB52C8DAB}" dt="2021-11-24T04:23:55.199" v="237" actId="1076"/>
          <ac:spMkLst>
            <pc:docMk/>
            <pc:sldMk cId="1717754970" sldId="418"/>
            <ac:spMk id="6" creationId="{8A108EA5-87AA-40A5-8B14-9DF1341D6D0A}"/>
          </ac:spMkLst>
        </pc:spChg>
        <pc:spChg chg="mod">
          <ac:chgData name="Enzo Vozzo" userId="fc33c835-d309-47ca-a88b-dc1b677ccca4" providerId="ADAL" clId="{1DCBF36B-E1BF-450A-8789-AE5FB52C8DAB}" dt="2021-11-24T04:23:51.930" v="236" actId="1076"/>
          <ac:spMkLst>
            <pc:docMk/>
            <pc:sldMk cId="1717754970" sldId="418"/>
            <ac:spMk id="10" creationId="{4DF5E03A-46E5-42C0-84C6-9F088D9F073A}"/>
          </ac:spMkLst>
        </pc:spChg>
        <pc:spChg chg="mod">
          <ac:chgData name="Enzo Vozzo" userId="fc33c835-d309-47ca-a88b-dc1b677ccca4" providerId="ADAL" clId="{1DCBF36B-E1BF-450A-8789-AE5FB52C8DAB}" dt="2021-11-24T04:23:30.944" v="229" actId="1035"/>
          <ac:spMkLst>
            <pc:docMk/>
            <pc:sldMk cId="1717754970" sldId="418"/>
            <ac:spMk id="12" creationId="{4CF52FC1-1C4E-4146-BED0-150F7BC62B59}"/>
          </ac:spMkLst>
        </pc:spChg>
      </pc:sldChg>
      <pc:sldChg chg="addSp delSp modSp new del mod delAnim modAnim">
        <pc:chgData name="Enzo Vozzo" userId="fc33c835-d309-47ca-a88b-dc1b677ccca4" providerId="ADAL" clId="{1DCBF36B-E1BF-450A-8789-AE5FB52C8DAB}" dt="2021-11-24T04:30:06.181" v="382" actId="47"/>
        <pc:sldMkLst>
          <pc:docMk/>
          <pc:sldMk cId="630159734" sldId="420"/>
        </pc:sldMkLst>
        <pc:spChg chg="add del mod">
          <ac:chgData name="Enzo Vozzo" userId="fc33c835-d309-47ca-a88b-dc1b677ccca4" providerId="ADAL" clId="{1DCBF36B-E1BF-450A-8789-AE5FB52C8DAB}" dt="2021-11-24T04:26:16.341" v="311" actId="478"/>
          <ac:spMkLst>
            <pc:docMk/>
            <pc:sldMk cId="630159734" sldId="420"/>
            <ac:spMk id="2" creationId="{007B9EB4-43E0-4711-BF58-0F74BA4CA135}"/>
          </ac:spMkLst>
        </pc:spChg>
        <pc:spChg chg="add mod">
          <ac:chgData name="Enzo Vozzo" userId="fc33c835-d309-47ca-a88b-dc1b677ccca4" providerId="ADAL" clId="{1DCBF36B-E1BF-450A-8789-AE5FB52C8DAB}" dt="2021-11-24T04:26:42.960" v="356" actId="20577"/>
          <ac:spMkLst>
            <pc:docMk/>
            <pc:sldMk cId="630159734" sldId="420"/>
            <ac:spMk id="3" creationId="{4555A3B7-B196-4D3F-A655-466158CD5996}"/>
          </ac:spMkLst>
        </pc:spChg>
        <pc:picChg chg="add del">
          <ac:chgData name="Enzo Vozzo" userId="fc33c835-d309-47ca-a88b-dc1b677ccca4" providerId="ADAL" clId="{1DCBF36B-E1BF-450A-8789-AE5FB52C8DAB}" dt="2021-11-24T04:29:13.638" v="359" actId="478"/>
          <ac:picMkLst>
            <pc:docMk/>
            <pc:sldMk cId="630159734" sldId="420"/>
            <ac:picMk id="5" creationId="{8CDFC928-44FB-41D3-8B5E-E6D346ADDE5D}"/>
          </ac:picMkLst>
        </pc:picChg>
      </pc:sldChg>
      <pc:sldChg chg="modSp add mod modAnim">
        <pc:chgData name="Enzo Vozzo" userId="fc33c835-d309-47ca-a88b-dc1b677ccca4" providerId="ADAL" clId="{1DCBF36B-E1BF-450A-8789-AE5FB52C8DAB}" dt="2021-11-24T04:32:07.213" v="389" actId="1076"/>
        <pc:sldMkLst>
          <pc:docMk/>
          <pc:sldMk cId="1150850022" sldId="421"/>
        </pc:sldMkLst>
        <pc:spChg chg="mod">
          <ac:chgData name="Enzo Vozzo" userId="fc33c835-d309-47ca-a88b-dc1b677ccca4" providerId="ADAL" clId="{1DCBF36B-E1BF-450A-8789-AE5FB52C8DAB}" dt="2021-11-24T04:32:07.213" v="389" actId="1076"/>
          <ac:spMkLst>
            <pc:docMk/>
            <pc:sldMk cId="1150850022" sldId="421"/>
            <ac:spMk id="3" creationId="{4555A3B7-B196-4D3F-A655-466158CD5996}"/>
          </ac:spMkLst>
        </pc:spChg>
        <pc:picChg chg="mod">
          <ac:chgData name="Enzo Vozzo" userId="fc33c835-d309-47ca-a88b-dc1b677ccca4" providerId="ADAL" clId="{1DCBF36B-E1BF-450A-8789-AE5FB52C8DAB}" dt="2021-11-24T04:32:05.022" v="388" actId="1076"/>
          <ac:picMkLst>
            <pc:docMk/>
            <pc:sldMk cId="1150850022" sldId="421"/>
            <ac:picMk id="5" creationId="{8CDFC928-44FB-41D3-8B5E-E6D346ADDE5D}"/>
          </ac:picMkLst>
        </pc:picChg>
      </pc:sldChg>
      <pc:sldChg chg="addSp modSp new mod">
        <pc:chgData name="Enzo Vozzo" userId="fc33c835-d309-47ca-a88b-dc1b677ccca4" providerId="ADAL" clId="{1DCBF36B-E1BF-450A-8789-AE5FB52C8DAB}" dt="2021-11-24T09:47:51.938" v="404" actId="1076"/>
        <pc:sldMkLst>
          <pc:docMk/>
          <pc:sldMk cId="2692464622" sldId="422"/>
        </pc:sldMkLst>
        <pc:spChg chg="add mod">
          <ac:chgData name="Enzo Vozzo" userId="fc33c835-d309-47ca-a88b-dc1b677ccca4" providerId="ADAL" clId="{1DCBF36B-E1BF-450A-8789-AE5FB52C8DAB}" dt="2021-11-24T09:47:51.938" v="404" actId="1076"/>
          <ac:spMkLst>
            <pc:docMk/>
            <pc:sldMk cId="2692464622" sldId="422"/>
            <ac:spMk id="3" creationId="{B3D47A8F-C2A0-4CD7-A6C7-97A8EDF96294}"/>
          </ac:spMkLst>
        </pc:spChg>
        <pc:picChg chg="add mod">
          <ac:chgData name="Enzo Vozzo" userId="fc33c835-d309-47ca-a88b-dc1b677ccca4" providerId="ADAL" clId="{1DCBF36B-E1BF-450A-8789-AE5FB52C8DAB}" dt="2021-11-24T09:47:48.108" v="403" actId="1076"/>
          <ac:picMkLst>
            <pc:docMk/>
            <pc:sldMk cId="2692464622" sldId="422"/>
            <ac:picMk id="5" creationId="{1C223C29-440B-41AE-A7D5-472C56D73D97}"/>
          </ac:picMkLst>
        </pc:picChg>
      </pc:sldChg>
    </pc:docChg>
  </pc:docChgLst>
  <pc:docChgLst>
    <pc:chgData name="Enzo Vozzo" userId="fc33c835-d309-47ca-a88b-dc1b677ccca4" providerId="ADAL" clId="{D01F4947-CB3A-40E1-B6E1-D8CD755976CE}"/>
    <pc:docChg chg="undo custSel addSld delSld modSld">
      <pc:chgData name="Enzo Vozzo" userId="fc33c835-d309-47ca-a88b-dc1b677ccca4" providerId="ADAL" clId="{D01F4947-CB3A-40E1-B6E1-D8CD755976CE}" dt="2021-12-03T04:38:59.277" v="2687" actId="20577"/>
      <pc:docMkLst>
        <pc:docMk/>
      </pc:docMkLst>
      <pc:sldChg chg="modSp mod">
        <pc:chgData name="Enzo Vozzo" userId="fc33c835-d309-47ca-a88b-dc1b677ccca4" providerId="ADAL" clId="{D01F4947-CB3A-40E1-B6E1-D8CD755976CE}" dt="2021-12-01T08:20:51.263" v="2569" actId="1076"/>
        <pc:sldMkLst>
          <pc:docMk/>
          <pc:sldMk cId="637150634" sldId="256"/>
        </pc:sldMkLst>
        <pc:spChg chg="mod">
          <ac:chgData name="Enzo Vozzo" userId="fc33c835-d309-47ca-a88b-dc1b677ccca4" providerId="ADAL" clId="{D01F4947-CB3A-40E1-B6E1-D8CD755976CE}" dt="2021-12-01T06:15:09.052" v="2400" actId="6549"/>
          <ac:spMkLst>
            <pc:docMk/>
            <pc:sldMk cId="637150634" sldId="256"/>
            <ac:spMk id="4" creationId="{AC2CFA50-48E2-4A40-AD07-2578F7E4766C}"/>
          </ac:spMkLst>
        </pc:spChg>
        <pc:picChg chg="mod">
          <ac:chgData name="Enzo Vozzo" userId="fc33c835-d309-47ca-a88b-dc1b677ccca4" providerId="ADAL" clId="{D01F4947-CB3A-40E1-B6E1-D8CD755976CE}" dt="2021-12-01T08:20:51.263" v="2569" actId="1076"/>
          <ac:picMkLst>
            <pc:docMk/>
            <pc:sldMk cId="637150634" sldId="256"/>
            <ac:picMk id="11" creationId="{F949CF85-B304-416D-90A7-34681DE15108}"/>
          </ac:picMkLst>
        </pc:picChg>
        <pc:picChg chg="mod">
          <ac:chgData name="Enzo Vozzo" userId="fc33c835-d309-47ca-a88b-dc1b677ccca4" providerId="ADAL" clId="{D01F4947-CB3A-40E1-B6E1-D8CD755976CE}" dt="2021-12-01T08:20:31.223" v="2565" actId="1076"/>
          <ac:picMkLst>
            <pc:docMk/>
            <pc:sldMk cId="637150634" sldId="256"/>
            <ac:picMk id="1026" creationId="{AC890A39-5639-4ECC-88B3-D0E6B1E1194C}"/>
          </ac:picMkLst>
        </pc:picChg>
      </pc:sldChg>
      <pc:sldChg chg="modAnim">
        <pc:chgData name="Enzo Vozzo" userId="fc33c835-d309-47ca-a88b-dc1b677ccca4" providerId="ADAL" clId="{D01F4947-CB3A-40E1-B6E1-D8CD755976CE}" dt="2021-12-01T08:17:19.619" v="2562"/>
        <pc:sldMkLst>
          <pc:docMk/>
          <pc:sldMk cId="282693533" sldId="319"/>
        </pc:sldMkLst>
      </pc:sldChg>
      <pc:sldChg chg="del">
        <pc:chgData name="Enzo Vozzo" userId="fc33c835-d309-47ca-a88b-dc1b677ccca4" providerId="ADAL" clId="{D01F4947-CB3A-40E1-B6E1-D8CD755976CE}" dt="2021-12-01T05:43:58.083" v="1878" actId="47"/>
        <pc:sldMkLst>
          <pc:docMk/>
          <pc:sldMk cId="2375726043" sldId="330"/>
        </pc:sldMkLst>
      </pc:sldChg>
      <pc:sldChg chg="del">
        <pc:chgData name="Enzo Vozzo" userId="fc33c835-d309-47ca-a88b-dc1b677ccca4" providerId="ADAL" clId="{D01F4947-CB3A-40E1-B6E1-D8CD755976CE}" dt="2021-12-01T05:54:54.207" v="2121" actId="47"/>
        <pc:sldMkLst>
          <pc:docMk/>
          <pc:sldMk cId="3169894045" sldId="332"/>
        </pc:sldMkLst>
      </pc:sldChg>
      <pc:sldChg chg="modSp del">
        <pc:chgData name="Enzo Vozzo" userId="fc33c835-d309-47ca-a88b-dc1b677ccca4" providerId="ADAL" clId="{D01F4947-CB3A-40E1-B6E1-D8CD755976CE}" dt="2021-12-01T06:12:03.422" v="2366" actId="47"/>
        <pc:sldMkLst>
          <pc:docMk/>
          <pc:sldMk cId="1074245475" sldId="333"/>
        </pc:sldMkLst>
        <pc:picChg chg="mod">
          <ac:chgData name="Enzo Vozzo" userId="fc33c835-d309-47ca-a88b-dc1b677ccca4" providerId="ADAL" clId="{D01F4947-CB3A-40E1-B6E1-D8CD755976CE}" dt="2021-12-01T04:49:49.876" v="1403" actId="1076"/>
          <ac:picMkLst>
            <pc:docMk/>
            <pc:sldMk cId="1074245475" sldId="333"/>
            <ac:picMk id="4100" creationId="{70E04DD4-4ED7-4D3C-8DE7-EF346D3887CD}"/>
          </ac:picMkLst>
        </pc:picChg>
      </pc:sldChg>
      <pc:sldChg chg="addSp delSp modSp mod modAnim">
        <pc:chgData name="Enzo Vozzo" userId="fc33c835-d309-47ca-a88b-dc1b677ccca4" providerId="ADAL" clId="{D01F4947-CB3A-40E1-B6E1-D8CD755976CE}" dt="2021-12-01T08:18:22.392" v="2563" actId="20577"/>
        <pc:sldMkLst>
          <pc:docMk/>
          <pc:sldMk cId="1131130059" sldId="341"/>
        </pc:sldMkLst>
        <pc:spChg chg="mod">
          <ac:chgData name="Enzo Vozzo" userId="fc33c835-d309-47ca-a88b-dc1b677ccca4" providerId="ADAL" clId="{D01F4947-CB3A-40E1-B6E1-D8CD755976CE}" dt="2021-12-01T05:31:25.194" v="1763" actId="20577"/>
          <ac:spMkLst>
            <pc:docMk/>
            <pc:sldMk cId="1131130059" sldId="341"/>
            <ac:spMk id="7" creationId="{D07A8A48-A7F2-4D18-B490-D165032B3476}"/>
          </ac:spMkLst>
        </pc:spChg>
        <pc:graphicFrameChg chg="modGraphic">
          <ac:chgData name="Enzo Vozzo" userId="fc33c835-d309-47ca-a88b-dc1b677ccca4" providerId="ADAL" clId="{D01F4947-CB3A-40E1-B6E1-D8CD755976CE}" dt="2021-12-01T08:18:22.392" v="2563" actId="20577"/>
          <ac:graphicFrameMkLst>
            <pc:docMk/>
            <pc:sldMk cId="1131130059" sldId="341"/>
            <ac:graphicFrameMk id="2" creationId="{3350ADC5-DCD0-4876-84E4-0C0A4DF23B60}"/>
          </ac:graphicFrameMkLst>
        </pc:graphicFrameChg>
        <pc:picChg chg="add mod ord">
          <ac:chgData name="Enzo Vozzo" userId="fc33c835-d309-47ca-a88b-dc1b677ccca4" providerId="ADAL" clId="{D01F4947-CB3A-40E1-B6E1-D8CD755976CE}" dt="2021-12-01T05:30:58.577" v="1756" actId="167"/>
          <ac:picMkLst>
            <pc:docMk/>
            <pc:sldMk cId="1131130059" sldId="341"/>
            <ac:picMk id="4" creationId="{0A6DBA4B-401D-4992-A618-6E17A57C577F}"/>
          </ac:picMkLst>
        </pc:picChg>
        <pc:picChg chg="del mod">
          <ac:chgData name="Enzo Vozzo" userId="fc33c835-d309-47ca-a88b-dc1b677ccca4" providerId="ADAL" clId="{D01F4947-CB3A-40E1-B6E1-D8CD755976CE}" dt="2021-12-01T05:30:54.725" v="1755" actId="478"/>
          <ac:picMkLst>
            <pc:docMk/>
            <pc:sldMk cId="1131130059" sldId="341"/>
            <ac:picMk id="24" creationId="{4A3650BC-EE59-4C67-BEC3-611F90D108B3}"/>
          </ac:picMkLst>
        </pc:picChg>
      </pc:sldChg>
      <pc:sldChg chg="addSp delSp modSp mod modAnim">
        <pc:chgData name="Enzo Vozzo" userId="fc33c835-d309-47ca-a88b-dc1b677ccca4" providerId="ADAL" clId="{D01F4947-CB3A-40E1-B6E1-D8CD755976CE}" dt="2021-12-01T07:22:35.267" v="2472"/>
        <pc:sldMkLst>
          <pc:docMk/>
          <pc:sldMk cId="2211692273" sldId="342"/>
        </pc:sldMkLst>
        <pc:spChg chg="mod">
          <ac:chgData name="Enzo Vozzo" userId="fc33c835-d309-47ca-a88b-dc1b677ccca4" providerId="ADAL" clId="{D01F4947-CB3A-40E1-B6E1-D8CD755976CE}" dt="2021-12-01T05:40:04.756" v="1865" actId="20577"/>
          <ac:spMkLst>
            <pc:docMk/>
            <pc:sldMk cId="2211692273" sldId="342"/>
            <ac:spMk id="14" creationId="{A58099E2-E462-41A8-A15E-84078C4014AC}"/>
          </ac:spMkLst>
        </pc:spChg>
        <pc:graphicFrameChg chg="modGraphic">
          <ac:chgData name="Enzo Vozzo" userId="fc33c835-d309-47ca-a88b-dc1b677ccca4" providerId="ADAL" clId="{D01F4947-CB3A-40E1-B6E1-D8CD755976CE}" dt="2021-12-01T05:35:51.862" v="1855" actId="20577"/>
          <ac:graphicFrameMkLst>
            <pc:docMk/>
            <pc:sldMk cId="2211692273" sldId="342"/>
            <ac:graphicFrameMk id="2" creationId="{3350ADC5-DCD0-4876-84E4-0C0A4DF23B60}"/>
          </ac:graphicFrameMkLst>
        </pc:graphicFrameChg>
        <pc:picChg chg="add mod">
          <ac:chgData name="Enzo Vozzo" userId="fc33c835-d309-47ca-a88b-dc1b677ccca4" providerId="ADAL" clId="{D01F4947-CB3A-40E1-B6E1-D8CD755976CE}" dt="2021-12-01T05:39:55.146" v="1861" actId="1076"/>
          <ac:picMkLst>
            <pc:docMk/>
            <pc:sldMk cId="2211692273" sldId="342"/>
            <ac:picMk id="4" creationId="{30923AA3-1784-4FC0-A918-A958359FC052}"/>
          </ac:picMkLst>
        </pc:picChg>
        <pc:picChg chg="del">
          <ac:chgData name="Enzo Vozzo" userId="fc33c835-d309-47ca-a88b-dc1b677ccca4" providerId="ADAL" clId="{D01F4947-CB3A-40E1-B6E1-D8CD755976CE}" dt="2021-12-01T05:39:50.300" v="1860" actId="478"/>
          <ac:picMkLst>
            <pc:docMk/>
            <pc:sldMk cId="2211692273" sldId="342"/>
            <ac:picMk id="20" creationId="{CEBDF69A-EE44-4978-801B-4AC1C0E8CBB3}"/>
          </ac:picMkLst>
        </pc:picChg>
        <pc:picChg chg="del">
          <ac:chgData name="Enzo Vozzo" userId="fc33c835-d309-47ca-a88b-dc1b677ccca4" providerId="ADAL" clId="{D01F4947-CB3A-40E1-B6E1-D8CD755976CE}" dt="2021-12-01T05:40:11.036" v="1866" actId="478"/>
          <ac:picMkLst>
            <pc:docMk/>
            <pc:sldMk cId="2211692273" sldId="342"/>
            <ac:picMk id="23" creationId="{74FF88AA-89EB-4EF0-8231-4216860F9B7C}"/>
          </ac:picMkLst>
        </pc:picChg>
        <pc:cxnChg chg="ord">
          <ac:chgData name="Enzo Vozzo" userId="fc33c835-d309-47ca-a88b-dc1b677ccca4" providerId="ADAL" clId="{D01F4947-CB3A-40E1-B6E1-D8CD755976CE}" dt="2021-12-01T05:39:57.917" v="1862" actId="166"/>
          <ac:cxnSpMkLst>
            <pc:docMk/>
            <pc:sldMk cId="2211692273" sldId="342"/>
            <ac:cxnSpMk id="16" creationId="{D87E64B7-27D9-42AD-A6E0-731B35D7B1E6}"/>
          </ac:cxnSpMkLst>
        </pc:cxnChg>
      </pc:sldChg>
      <pc:sldChg chg="addSp delSp modSp mod modAnim">
        <pc:chgData name="Enzo Vozzo" userId="fc33c835-d309-47ca-a88b-dc1b677ccca4" providerId="ADAL" clId="{D01F4947-CB3A-40E1-B6E1-D8CD755976CE}" dt="2021-12-01T07:26:31.144" v="2504"/>
        <pc:sldMkLst>
          <pc:docMk/>
          <pc:sldMk cId="3290090815" sldId="344"/>
        </pc:sldMkLst>
        <pc:spChg chg="mod">
          <ac:chgData name="Enzo Vozzo" userId="fc33c835-d309-47ca-a88b-dc1b677ccca4" providerId="ADAL" clId="{D01F4947-CB3A-40E1-B6E1-D8CD755976CE}" dt="2021-12-01T05:54:10.249" v="2117" actId="20577"/>
          <ac:spMkLst>
            <pc:docMk/>
            <pc:sldMk cId="3290090815" sldId="344"/>
            <ac:spMk id="11" creationId="{B6CF61C9-A129-4EA3-80E9-2F916580A43F}"/>
          </ac:spMkLst>
        </pc:spChg>
        <pc:spChg chg="mod">
          <ac:chgData name="Enzo Vozzo" userId="fc33c835-d309-47ca-a88b-dc1b677ccca4" providerId="ADAL" clId="{D01F4947-CB3A-40E1-B6E1-D8CD755976CE}" dt="2021-12-01T05:54:18.257" v="2120" actId="20577"/>
          <ac:spMkLst>
            <pc:docMk/>
            <pc:sldMk cId="3290090815" sldId="344"/>
            <ac:spMk id="13" creationId="{3162C0CF-1B09-40D6-A49B-01EC06EEEBB7}"/>
          </ac:spMkLst>
        </pc:spChg>
        <pc:graphicFrameChg chg="modGraphic">
          <ac:chgData name="Enzo Vozzo" userId="fc33c835-d309-47ca-a88b-dc1b677ccca4" providerId="ADAL" clId="{D01F4947-CB3A-40E1-B6E1-D8CD755976CE}" dt="2021-12-01T05:46:37.649" v="1957" actId="20577"/>
          <ac:graphicFrameMkLst>
            <pc:docMk/>
            <pc:sldMk cId="3290090815" sldId="344"/>
            <ac:graphicFrameMk id="2" creationId="{3350ADC5-DCD0-4876-84E4-0C0A4DF23B60}"/>
          </ac:graphicFrameMkLst>
        </pc:graphicFrameChg>
        <pc:picChg chg="add mod">
          <ac:chgData name="Enzo Vozzo" userId="fc33c835-d309-47ca-a88b-dc1b677ccca4" providerId="ADAL" clId="{D01F4947-CB3A-40E1-B6E1-D8CD755976CE}" dt="2021-12-01T05:53:39.703" v="2039" actId="1038"/>
          <ac:picMkLst>
            <pc:docMk/>
            <pc:sldMk cId="3290090815" sldId="344"/>
            <ac:picMk id="4" creationId="{91394BFB-7649-421B-8120-C0190EAEC170}"/>
          </ac:picMkLst>
        </pc:picChg>
        <pc:picChg chg="add mod">
          <ac:chgData name="Enzo Vozzo" userId="fc33c835-d309-47ca-a88b-dc1b677ccca4" providerId="ADAL" clId="{D01F4947-CB3A-40E1-B6E1-D8CD755976CE}" dt="2021-12-01T05:54:00.706" v="2113" actId="1038"/>
          <ac:picMkLst>
            <pc:docMk/>
            <pc:sldMk cId="3290090815" sldId="344"/>
            <ac:picMk id="6" creationId="{79D9D6BB-C3EC-4F75-8E07-6225DC6D1F17}"/>
          </ac:picMkLst>
        </pc:picChg>
        <pc:picChg chg="add del">
          <ac:chgData name="Enzo Vozzo" userId="fc33c835-d309-47ca-a88b-dc1b677ccca4" providerId="ADAL" clId="{D01F4947-CB3A-40E1-B6E1-D8CD755976CE}" dt="2021-12-01T05:53:33.514" v="1982" actId="478"/>
          <ac:picMkLst>
            <pc:docMk/>
            <pc:sldMk cId="3290090815" sldId="344"/>
            <ac:picMk id="18" creationId="{6B59A14E-46BC-4550-8006-5E3BFF84B54C}"/>
          </ac:picMkLst>
        </pc:picChg>
        <pc:picChg chg="del">
          <ac:chgData name="Enzo Vozzo" userId="fc33c835-d309-47ca-a88b-dc1b677ccca4" providerId="ADAL" clId="{D01F4947-CB3A-40E1-B6E1-D8CD755976CE}" dt="2021-12-01T05:53:52.769" v="2042" actId="478"/>
          <ac:picMkLst>
            <pc:docMk/>
            <pc:sldMk cId="3290090815" sldId="344"/>
            <ac:picMk id="23" creationId="{F470BB04-94CE-4FE0-A6EB-8DD150F5B8C1}"/>
          </ac:picMkLst>
        </pc:picChg>
        <pc:cxnChg chg="ord">
          <ac:chgData name="Enzo Vozzo" userId="fc33c835-d309-47ca-a88b-dc1b677ccca4" providerId="ADAL" clId="{D01F4947-CB3A-40E1-B6E1-D8CD755976CE}" dt="2021-12-01T05:54:04.470" v="2114" actId="166"/>
          <ac:cxnSpMkLst>
            <pc:docMk/>
            <pc:sldMk cId="3290090815" sldId="344"/>
            <ac:cxnSpMk id="25" creationId="{52A90DA3-CB11-4293-85B5-F9CA7E7C96A8}"/>
          </ac:cxnSpMkLst>
        </pc:cxnChg>
      </pc:sldChg>
      <pc:sldChg chg="addSp delSp modSp mod modAnim">
        <pc:chgData name="Enzo Vozzo" userId="fc33c835-d309-47ca-a88b-dc1b677ccca4" providerId="ADAL" clId="{D01F4947-CB3A-40E1-B6E1-D8CD755976CE}" dt="2021-12-01T07:32:12.977" v="2541" actId="20577"/>
        <pc:sldMkLst>
          <pc:docMk/>
          <pc:sldMk cId="3138212914" sldId="345"/>
        </pc:sldMkLst>
        <pc:spChg chg="mod">
          <ac:chgData name="Enzo Vozzo" userId="fc33c835-d309-47ca-a88b-dc1b677ccca4" providerId="ADAL" clId="{D01F4947-CB3A-40E1-B6E1-D8CD755976CE}" dt="2021-12-01T05:58:35.365" v="2203" actId="20577"/>
          <ac:spMkLst>
            <pc:docMk/>
            <pc:sldMk cId="3138212914" sldId="345"/>
            <ac:spMk id="18" creationId="{06DD682D-10BD-481A-B8CE-8FC17703C92E}"/>
          </ac:spMkLst>
        </pc:spChg>
        <pc:spChg chg="mod">
          <ac:chgData name="Enzo Vozzo" userId="fc33c835-d309-47ca-a88b-dc1b677ccca4" providerId="ADAL" clId="{D01F4947-CB3A-40E1-B6E1-D8CD755976CE}" dt="2021-12-01T07:31:46.141" v="2539" actId="6549"/>
          <ac:spMkLst>
            <pc:docMk/>
            <pc:sldMk cId="3138212914" sldId="345"/>
            <ac:spMk id="29" creationId="{27650D26-9D40-4FE6-8241-BCF8053E7D5C}"/>
          </ac:spMkLst>
        </pc:spChg>
        <pc:graphicFrameChg chg="mod modGraphic">
          <ac:chgData name="Enzo Vozzo" userId="fc33c835-d309-47ca-a88b-dc1b677ccca4" providerId="ADAL" clId="{D01F4947-CB3A-40E1-B6E1-D8CD755976CE}" dt="2021-12-01T07:32:12.977" v="2541" actId="20577"/>
          <ac:graphicFrameMkLst>
            <pc:docMk/>
            <pc:sldMk cId="3138212914" sldId="345"/>
            <ac:graphicFrameMk id="2" creationId="{3350ADC5-DCD0-4876-84E4-0C0A4DF23B60}"/>
          </ac:graphicFrameMkLst>
        </pc:graphicFrameChg>
        <pc:picChg chg="del">
          <ac:chgData name="Enzo Vozzo" userId="fc33c835-d309-47ca-a88b-dc1b677ccca4" providerId="ADAL" clId="{D01F4947-CB3A-40E1-B6E1-D8CD755976CE}" dt="2021-12-01T06:05:15.222" v="2210" actId="478"/>
          <ac:picMkLst>
            <pc:docMk/>
            <pc:sldMk cId="3138212914" sldId="345"/>
            <ac:picMk id="4" creationId="{DE89BE63-C13F-48CB-9E48-F3BBE85AFDEB}"/>
          </ac:picMkLst>
        </pc:picChg>
        <pc:picChg chg="add mod ord">
          <ac:chgData name="Enzo Vozzo" userId="fc33c835-d309-47ca-a88b-dc1b677ccca4" providerId="ADAL" clId="{D01F4947-CB3A-40E1-B6E1-D8CD755976CE}" dt="2021-12-01T06:05:24.847" v="2246" actId="166"/>
          <ac:picMkLst>
            <pc:docMk/>
            <pc:sldMk cId="3138212914" sldId="345"/>
            <ac:picMk id="5" creationId="{993646D4-0D1E-418C-BB53-5D0FA1C6488D}"/>
          </ac:picMkLst>
        </pc:picChg>
        <pc:cxnChg chg="mod ord">
          <ac:chgData name="Enzo Vozzo" userId="fc33c835-d309-47ca-a88b-dc1b677ccca4" providerId="ADAL" clId="{D01F4947-CB3A-40E1-B6E1-D8CD755976CE}" dt="2021-12-01T06:05:34.834" v="2248" actId="14100"/>
          <ac:cxnSpMkLst>
            <pc:docMk/>
            <pc:sldMk cId="3138212914" sldId="345"/>
            <ac:cxnSpMk id="19" creationId="{AAAB4CCD-7930-4E07-975B-8DC125133CE5}"/>
          </ac:cxnSpMkLst>
        </pc:cxnChg>
      </pc:sldChg>
      <pc:sldChg chg="addSp delSp modSp mod modAnim">
        <pc:chgData name="Enzo Vozzo" userId="fc33c835-d309-47ca-a88b-dc1b677ccca4" providerId="ADAL" clId="{D01F4947-CB3A-40E1-B6E1-D8CD755976CE}" dt="2021-12-01T07:33:13.253" v="2549"/>
        <pc:sldMkLst>
          <pc:docMk/>
          <pc:sldMk cId="1786481431" sldId="348"/>
        </pc:sldMkLst>
        <pc:spChg chg="mod">
          <ac:chgData name="Enzo Vozzo" userId="fc33c835-d309-47ca-a88b-dc1b677ccca4" providerId="ADAL" clId="{D01F4947-CB3A-40E1-B6E1-D8CD755976CE}" dt="2021-12-01T06:11:46.724" v="2365" actId="20577"/>
          <ac:spMkLst>
            <pc:docMk/>
            <pc:sldMk cId="1786481431" sldId="348"/>
            <ac:spMk id="14" creationId="{5B0237BB-63B7-426B-AC5B-46C29708B123}"/>
          </ac:spMkLst>
        </pc:spChg>
        <pc:spChg chg="mod">
          <ac:chgData name="Enzo Vozzo" userId="fc33c835-d309-47ca-a88b-dc1b677ccca4" providerId="ADAL" clId="{D01F4947-CB3A-40E1-B6E1-D8CD755976CE}" dt="2021-12-01T06:11:30.310" v="2357" actId="20577"/>
          <ac:spMkLst>
            <pc:docMk/>
            <pc:sldMk cId="1786481431" sldId="348"/>
            <ac:spMk id="17" creationId="{5E2E6372-6B9B-4508-8E86-CBFCC188BC06}"/>
          </ac:spMkLst>
        </pc:spChg>
        <pc:graphicFrameChg chg="mod modGraphic">
          <ac:chgData name="Enzo Vozzo" userId="fc33c835-d309-47ca-a88b-dc1b677ccca4" providerId="ADAL" clId="{D01F4947-CB3A-40E1-B6E1-D8CD755976CE}" dt="2021-12-01T06:11:24.868" v="2353" actId="20577"/>
          <ac:graphicFrameMkLst>
            <pc:docMk/>
            <pc:sldMk cId="1786481431" sldId="348"/>
            <ac:graphicFrameMk id="2" creationId="{3350ADC5-DCD0-4876-84E4-0C0A4DF23B60}"/>
          </ac:graphicFrameMkLst>
        </pc:graphicFrameChg>
        <pc:picChg chg="add mod ord">
          <ac:chgData name="Enzo Vozzo" userId="fc33c835-d309-47ca-a88b-dc1b677ccca4" providerId="ADAL" clId="{D01F4947-CB3A-40E1-B6E1-D8CD755976CE}" dt="2021-12-01T06:11:04.063" v="2349" actId="167"/>
          <ac:picMkLst>
            <pc:docMk/>
            <pc:sldMk cId="1786481431" sldId="348"/>
            <ac:picMk id="4" creationId="{5C7BB69C-9A74-4BE8-9DBA-C2C18000CEDC}"/>
          </ac:picMkLst>
        </pc:picChg>
        <pc:picChg chg="add del">
          <ac:chgData name="Enzo Vozzo" userId="fc33c835-d309-47ca-a88b-dc1b677ccca4" providerId="ADAL" clId="{D01F4947-CB3A-40E1-B6E1-D8CD755976CE}" dt="2021-12-01T06:10:56.063" v="2310" actId="478"/>
          <ac:picMkLst>
            <pc:docMk/>
            <pc:sldMk cId="1786481431" sldId="348"/>
            <ac:picMk id="9" creationId="{C1537140-4AD0-4568-822A-DC943DDA66D6}"/>
          </ac:picMkLst>
        </pc:picChg>
        <pc:cxnChg chg="add del">
          <ac:chgData name="Enzo Vozzo" userId="fc33c835-d309-47ca-a88b-dc1b677ccca4" providerId="ADAL" clId="{D01F4947-CB3A-40E1-B6E1-D8CD755976CE}" dt="2021-12-01T06:11:06.790" v="2350" actId="478"/>
          <ac:cxnSpMkLst>
            <pc:docMk/>
            <pc:sldMk cId="1786481431" sldId="348"/>
            <ac:cxnSpMk id="6" creationId="{DCF0BA7C-317D-401A-A6F7-9E4C657E2C18}"/>
          </ac:cxnSpMkLst>
        </pc:cxnChg>
      </pc:sldChg>
      <pc:sldChg chg="del">
        <pc:chgData name="Enzo Vozzo" userId="fc33c835-d309-47ca-a88b-dc1b677ccca4" providerId="ADAL" clId="{D01F4947-CB3A-40E1-B6E1-D8CD755976CE}" dt="2021-12-01T05:43:34.992" v="1877" actId="47"/>
        <pc:sldMkLst>
          <pc:docMk/>
          <pc:sldMk cId="2744105135" sldId="398"/>
        </pc:sldMkLst>
      </pc:sldChg>
      <pc:sldChg chg="modSp">
        <pc:chgData name="Enzo Vozzo" userId="fc33c835-d309-47ca-a88b-dc1b677ccca4" providerId="ADAL" clId="{D01F4947-CB3A-40E1-B6E1-D8CD755976CE}" dt="2021-12-03T04:38:59.277" v="2687" actId="20577"/>
        <pc:sldMkLst>
          <pc:docMk/>
          <pc:sldMk cId="2591486481" sldId="401"/>
        </pc:sldMkLst>
        <pc:spChg chg="mod">
          <ac:chgData name="Enzo Vozzo" userId="fc33c835-d309-47ca-a88b-dc1b677ccca4" providerId="ADAL" clId="{D01F4947-CB3A-40E1-B6E1-D8CD755976CE}" dt="2021-12-03T04:38:59.277" v="2687" actId="20577"/>
          <ac:spMkLst>
            <pc:docMk/>
            <pc:sldMk cId="2591486481" sldId="401"/>
            <ac:spMk id="11" creationId="{7F145069-6204-4988-8C79-BF5A29BEB33F}"/>
          </ac:spMkLst>
        </pc:spChg>
      </pc:sldChg>
      <pc:sldChg chg="modSp">
        <pc:chgData name="Enzo Vozzo" userId="fc33c835-d309-47ca-a88b-dc1b677ccca4" providerId="ADAL" clId="{D01F4947-CB3A-40E1-B6E1-D8CD755976CE}" dt="2021-12-01T06:14:11.351" v="2393" actId="20577"/>
        <pc:sldMkLst>
          <pc:docMk/>
          <pc:sldMk cId="1270063205" sldId="402"/>
        </pc:sldMkLst>
        <pc:spChg chg="mod">
          <ac:chgData name="Enzo Vozzo" userId="fc33c835-d309-47ca-a88b-dc1b677ccca4" providerId="ADAL" clId="{D01F4947-CB3A-40E1-B6E1-D8CD755976CE}" dt="2021-12-01T06:14:11.351" v="2393" actId="20577"/>
          <ac:spMkLst>
            <pc:docMk/>
            <pc:sldMk cId="1270063205" sldId="402"/>
            <ac:spMk id="9" creationId="{575724E8-5BD8-42BB-9CD7-FC8DD74C5D31}"/>
          </ac:spMkLst>
        </pc:spChg>
      </pc:sldChg>
      <pc:sldChg chg="modSp mod">
        <pc:chgData name="Enzo Vozzo" userId="fc33c835-d309-47ca-a88b-dc1b677ccca4" providerId="ADAL" clId="{D01F4947-CB3A-40E1-B6E1-D8CD755976CE}" dt="2021-12-03T04:38:47.881" v="2686" actId="692"/>
        <pc:sldMkLst>
          <pc:docMk/>
          <pc:sldMk cId="4278658302" sldId="407"/>
        </pc:sldMkLst>
        <pc:spChg chg="mod">
          <ac:chgData name="Enzo Vozzo" userId="fc33c835-d309-47ca-a88b-dc1b677ccca4" providerId="ADAL" clId="{D01F4947-CB3A-40E1-B6E1-D8CD755976CE}" dt="2021-12-03T04:38:42.543" v="2685" actId="692"/>
          <ac:spMkLst>
            <pc:docMk/>
            <pc:sldMk cId="4278658302" sldId="407"/>
            <ac:spMk id="13" creationId="{10FBE872-D2E7-4F30-80EE-DFD1BE37FA5C}"/>
          </ac:spMkLst>
        </pc:spChg>
        <pc:spChg chg="mod">
          <ac:chgData name="Enzo Vozzo" userId="fc33c835-d309-47ca-a88b-dc1b677ccca4" providerId="ADAL" clId="{D01F4947-CB3A-40E1-B6E1-D8CD755976CE}" dt="2021-12-03T04:38:47.881" v="2686" actId="692"/>
          <ac:spMkLst>
            <pc:docMk/>
            <pc:sldMk cId="4278658302" sldId="407"/>
            <ac:spMk id="15" creationId="{2B1C737E-5A3B-4E2E-88AB-27B463D201D6}"/>
          </ac:spMkLst>
        </pc:spChg>
        <pc:spChg chg="mod">
          <ac:chgData name="Enzo Vozzo" userId="fc33c835-d309-47ca-a88b-dc1b677ccca4" providerId="ADAL" clId="{D01F4947-CB3A-40E1-B6E1-D8CD755976CE}" dt="2021-12-03T04:38:20.972" v="2682" actId="207"/>
          <ac:spMkLst>
            <pc:docMk/>
            <pc:sldMk cId="4278658302" sldId="407"/>
            <ac:spMk id="19" creationId="{D2C8279E-9ADB-4338-9917-D9EF736BCA9A}"/>
          </ac:spMkLst>
        </pc:spChg>
        <pc:spChg chg="mod">
          <ac:chgData name="Enzo Vozzo" userId="fc33c835-d309-47ca-a88b-dc1b677ccca4" providerId="ADAL" clId="{D01F4947-CB3A-40E1-B6E1-D8CD755976CE}" dt="2021-12-03T04:38:32.596" v="2684" actId="207"/>
          <ac:spMkLst>
            <pc:docMk/>
            <pc:sldMk cId="4278658302" sldId="407"/>
            <ac:spMk id="21" creationId="{DF50A97F-D057-41CF-B370-91986BF6CA4D}"/>
          </ac:spMkLst>
        </pc:spChg>
        <pc:graphicFrameChg chg="modGraphic">
          <ac:chgData name="Enzo Vozzo" userId="fc33c835-d309-47ca-a88b-dc1b677ccca4" providerId="ADAL" clId="{D01F4947-CB3A-40E1-B6E1-D8CD755976CE}" dt="2021-12-03T04:38:17.096" v="2681" actId="207"/>
          <ac:graphicFrameMkLst>
            <pc:docMk/>
            <pc:sldMk cId="4278658302" sldId="407"/>
            <ac:graphicFrameMk id="2" creationId="{9D94C13D-F9C0-42F9-954F-7D6E3E6974F6}"/>
          </ac:graphicFrameMkLst>
        </pc:graphicFrameChg>
      </pc:sldChg>
      <pc:sldChg chg="addSp delSp modSp mod">
        <pc:chgData name="Enzo Vozzo" userId="fc33c835-d309-47ca-a88b-dc1b677ccca4" providerId="ADAL" clId="{D01F4947-CB3A-40E1-B6E1-D8CD755976CE}" dt="2021-12-01T06:13:10.072" v="2371" actId="1076"/>
        <pc:sldMkLst>
          <pc:docMk/>
          <pc:sldMk cId="1937898406" sldId="411"/>
        </pc:sldMkLst>
        <pc:picChg chg="add mod">
          <ac:chgData name="Enzo Vozzo" userId="fc33c835-d309-47ca-a88b-dc1b677ccca4" providerId="ADAL" clId="{D01F4947-CB3A-40E1-B6E1-D8CD755976CE}" dt="2021-12-01T06:13:10.072" v="2371" actId="1076"/>
          <ac:picMkLst>
            <pc:docMk/>
            <pc:sldMk cId="1937898406" sldId="411"/>
            <ac:picMk id="3" creationId="{BEE325A6-0912-43A1-AA15-DEB2033D2974}"/>
          </ac:picMkLst>
        </pc:picChg>
        <pc:picChg chg="del">
          <ac:chgData name="Enzo Vozzo" userId="fc33c835-d309-47ca-a88b-dc1b677ccca4" providerId="ADAL" clId="{D01F4947-CB3A-40E1-B6E1-D8CD755976CE}" dt="2021-12-01T06:13:01.679" v="2367" actId="478"/>
          <ac:picMkLst>
            <pc:docMk/>
            <pc:sldMk cId="1937898406" sldId="411"/>
            <ac:picMk id="5" creationId="{DE3E8DCB-7C11-443E-8442-175519F2E7A3}"/>
          </ac:picMkLst>
        </pc:picChg>
      </pc:sldChg>
      <pc:sldChg chg="addSp delSp modSp mod">
        <pc:chgData name="Enzo Vozzo" userId="fc33c835-d309-47ca-a88b-dc1b677ccca4" providerId="ADAL" clId="{D01F4947-CB3A-40E1-B6E1-D8CD755976CE}" dt="2021-12-01T05:48:09.330" v="1963" actId="1076"/>
        <pc:sldMkLst>
          <pc:docMk/>
          <pc:sldMk cId="3458542597" sldId="412"/>
        </pc:sldMkLst>
        <pc:picChg chg="del">
          <ac:chgData name="Enzo Vozzo" userId="fc33c835-d309-47ca-a88b-dc1b677ccca4" providerId="ADAL" clId="{D01F4947-CB3A-40E1-B6E1-D8CD755976CE}" dt="2021-12-01T05:47:26.723" v="1958" actId="478"/>
          <ac:picMkLst>
            <pc:docMk/>
            <pc:sldMk cId="3458542597" sldId="412"/>
            <ac:picMk id="3" creationId="{8EE849E8-6A84-4EB1-97FF-70EB7535DEF1}"/>
          </ac:picMkLst>
        </pc:picChg>
        <pc:picChg chg="add mod">
          <ac:chgData name="Enzo Vozzo" userId="fc33c835-d309-47ca-a88b-dc1b677ccca4" providerId="ADAL" clId="{D01F4947-CB3A-40E1-B6E1-D8CD755976CE}" dt="2021-12-01T05:48:09.330" v="1963" actId="1076"/>
          <ac:picMkLst>
            <pc:docMk/>
            <pc:sldMk cId="3458542597" sldId="412"/>
            <ac:picMk id="4" creationId="{50DA827D-D911-4650-84E6-9314F681B19B}"/>
          </ac:picMkLst>
        </pc:picChg>
        <pc:picChg chg="del">
          <ac:chgData name="Enzo Vozzo" userId="fc33c835-d309-47ca-a88b-dc1b677ccca4" providerId="ADAL" clId="{D01F4947-CB3A-40E1-B6E1-D8CD755976CE}" dt="2021-12-01T05:47:29.660" v="1959" actId="478"/>
          <ac:picMkLst>
            <pc:docMk/>
            <pc:sldMk cId="3458542597" sldId="412"/>
            <ac:picMk id="5" creationId="{E76B5C39-BA97-4155-802A-9D2361384A17}"/>
          </ac:picMkLst>
        </pc:picChg>
      </pc:sldChg>
      <pc:sldChg chg="addSp delSp modSp mod">
        <pc:chgData name="Enzo Vozzo" userId="fc33c835-d309-47ca-a88b-dc1b677ccca4" providerId="ADAL" clId="{D01F4947-CB3A-40E1-B6E1-D8CD755976CE}" dt="2021-12-01T05:43:05.097" v="1876" actId="1076"/>
        <pc:sldMkLst>
          <pc:docMk/>
          <pc:sldMk cId="2816201341" sldId="413"/>
        </pc:sldMkLst>
        <pc:picChg chg="del">
          <ac:chgData name="Enzo Vozzo" userId="fc33c835-d309-47ca-a88b-dc1b677ccca4" providerId="ADAL" clId="{D01F4947-CB3A-40E1-B6E1-D8CD755976CE}" dt="2021-12-01T05:40:45.593" v="1867" actId="478"/>
          <ac:picMkLst>
            <pc:docMk/>
            <pc:sldMk cId="2816201341" sldId="413"/>
            <ac:picMk id="3" creationId="{A3D3BF55-474A-4EEA-870D-2C45D75495A9}"/>
          </ac:picMkLst>
        </pc:picChg>
        <pc:picChg chg="add del mod">
          <ac:chgData name="Enzo Vozzo" userId="fc33c835-d309-47ca-a88b-dc1b677ccca4" providerId="ADAL" clId="{D01F4947-CB3A-40E1-B6E1-D8CD755976CE}" dt="2021-12-01T05:42:57.471" v="1872" actId="478"/>
          <ac:picMkLst>
            <pc:docMk/>
            <pc:sldMk cId="2816201341" sldId="413"/>
            <ac:picMk id="4" creationId="{B87703B4-7F7C-4132-8C67-5420F2A40F06}"/>
          </ac:picMkLst>
        </pc:picChg>
        <pc:picChg chg="add mod">
          <ac:chgData name="Enzo Vozzo" userId="fc33c835-d309-47ca-a88b-dc1b677ccca4" providerId="ADAL" clId="{D01F4947-CB3A-40E1-B6E1-D8CD755976CE}" dt="2021-12-01T05:43:05.097" v="1876" actId="1076"/>
          <ac:picMkLst>
            <pc:docMk/>
            <pc:sldMk cId="2816201341" sldId="413"/>
            <ac:picMk id="6" creationId="{0981E5B1-5ECA-4AC3-B53F-D15A7D412445}"/>
          </ac:picMkLst>
        </pc:picChg>
      </pc:sldChg>
      <pc:sldChg chg="delSp del mod">
        <pc:chgData name="Enzo Vozzo" userId="fc33c835-d309-47ca-a88b-dc1b677ccca4" providerId="ADAL" clId="{D01F4947-CB3A-40E1-B6E1-D8CD755976CE}" dt="2021-12-01T05:34:01.912" v="1779" actId="47"/>
        <pc:sldMkLst>
          <pc:docMk/>
          <pc:sldMk cId="1526691301" sldId="414"/>
        </pc:sldMkLst>
        <pc:picChg chg="del">
          <ac:chgData name="Enzo Vozzo" userId="fc33c835-d309-47ca-a88b-dc1b677ccca4" providerId="ADAL" clId="{D01F4947-CB3A-40E1-B6E1-D8CD755976CE}" dt="2021-12-01T05:34:00.083" v="1778" actId="478"/>
          <ac:picMkLst>
            <pc:docMk/>
            <pc:sldMk cId="1526691301" sldId="414"/>
            <ac:picMk id="3" creationId="{B92A55FD-FFBF-4927-B93F-5A4571B9255F}"/>
          </ac:picMkLst>
        </pc:picChg>
      </pc:sldChg>
      <pc:sldChg chg="addSp delSp modSp new mod modAnim">
        <pc:chgData name="Enzo Vozzo" userId="fc33c835-d309-47ca-a88b-dc1b677ccca4" providerId="ADAL" clId="{D01F4947-CB3A-40E1-B6E1-D8CD755976CE}" dt="2021-12-03T04:37:29.040" v="2679"/>
        <pc:sldMkLst>
          <pc:docMk/>
          <pc:sldMk cId="1100336358" sldId="423"/>
        </pc:sldMkLst>
        <pc:spChg chg="add mod">
          <ac:chgData name="Enzo Vozzo" userId="fc33c835-d309-47ca-a88b-dc1b677ccca4" providerId="ADAL" clId="{D01F4947-CB3A-40E1-B6E1-D8CD755976CE}" dt="2021-12-01T04:27:51.431" v="700"/>
          <ac:spMkLst>
            <pc:docMk/>
            <pc:sldMk cId="1100336358" sldId="423"/>
            <ac:spMk id="12" creationId="{7327EBA6-5697-4AE4-A57E-98E1194766F2}"/>
          </ac:spMkLst>
        </pc:spChg>
        <pc:spChg chg="add mod">
          <ac:chgData name="Enzo Vozzo" userId="fc33c835-d309-47ca-a88b-dc1b677ccca4" providerId="ADAL" clId="{D01F4947-CB3A-40E1-B6E1-D8CD755976CE}" dt="2021-12-01T07:17:16.057" v="2427" actId="1038"/>
          <ac:spMkLst>
            <pc:docMk/>
            <pc:sldMk cId="1100336358" sldId="423"/>
            <ac:spMk id="13" creationId="{4CA024FE-9B64-4972-8E28-E6C0D9D92AFE}"/>
          </ac:spMkLst>
        </pc:spChg>
        <pc:spChg chg="add mod">
          <ac:chgData name="Enzo Vozzo" userId="fc33c835-d309-47ca-a88b-dc1b677ccca4" providerId="ADAL" clId="{D01F4947-CB3A-40E1-B6E1-D8CD755976CE}" dt="2021-12-01T04:27:51.431" v="700"/>
          <ac:spMkLst>
            <pc:docMk/>
            <pc:sldMk cId="1100336358" sldId="423"/>
            <ac:spMk id="14" creationId="{691D065A-1E6B-48DB-9890-84DE23D29353}"/>
          </ac:spMkLst>
        </pc:spChg>
        <pc:spChg chg="add mod">
          <ac:chgData name="Enzo Vozzo" userId="fc33c835-d309-47ca-a88b-dc1b677ccca4" providerId="ADAL" clId="{D01F4947-CB3A-40E1-B6E1-D8CD755976CE}" dt="2021-12-01T07:17:41.089" v="2431" actId="1036"/>
          <ac:spMkLst>
            <pc:docMk/>
            <pc:sldMk cId="1100336358" sldId="423"/>
            <ac:spMk id="15" creationId="{93BCB00F-EAED-44DC-9BBA-72259B90D85C}"/>
          </ac:spMkLst>
        </pc:spChg>
        <pc:spChg chg="add mod">
          <ac:chgData name="Enzo Vozzo" userId="fc33c835-d309-47ca-a88b-dc1b677ccca4" providerId="ADAL" clId="{D01F4947-CB3A-40E1-B6E1-D8CD755976CE}" dt="2021-12-01T04:54:33.501" v="1559" actId="1035"/>
          <ac:spMkLst>
            <pc:docMk/>
            <pc:sldMk cId="1100336358" sldId="423"/>
            <ac:spMk id="16" creationId="{D82904FE-4598-4FFD-8E09-8D21EC77F44E}"/>
          </ac:spMkLst>
        </pc:spChg>
        <pc:spChg chg="add mod">
          <ac:chgData name="Enzo Vozzo" userId="fc33c835-d309-47ca-a88b-dc1b677ccca4" providerId="ADAL" clId="{D01F4947-CB3A-40E1-B6E1-D8CD755976CE}" dt="2021-12-01T04:28:03.423" v="701"/>
          <ac:spMkLst>
            <pc:docMk/>
            <pc:sldMk cId="1100336358" sldId="423"/>
            <ac:spMk id="17" creationId="{8AA02BDF-2FCD-4520-A6D5-DA939CD5BFCC}"/>
          </ac:spMkLst>
        </pc:spChg>
        <pc:spChg chg="add mod">
          <ac:chgData name="Enzo Vozzo" userId="fc33c835-d309-47ca-a88b-dc1b677ccca4" providerId="ADAL" clId="{D01F4947-CB3A-40E1-B6E1-D8CD755976CE}" dt="2021-12-01T05:31:56.498" v="1771" actId="1038"/>
          <ac:spMkLst>
            <pc:docMk/>
            <pc:sldMk cId="1100336358" sldId="423"/>
            <ac:spMk id="19" creationId="{212B53DF-CA73-4D16-8292-8017CF321E85}"/>
          </ac:spMkLst>
        </pc:spChg>
        <pc:spChg chg="add mod">
          <ac:chgData name="Enzo Vozzo" userId="fc33c835-d309-47ca-a88b-dc1b677ccca4" providerId="ADAL" clId="{D01F4947-CB3A-40E1-B6E1-D8CD755976CE}" dt="2021-12-01T05:31:59.879" v="1773" actId="1036"/>
          <ac:spMkLst>
            <pc:docMk/>
            <pc:sldMk cId="1100336358" sldId="423"/>
            <ac:spMk id="20" creationId="{95EDC9C9-0BCE-493B-B4D7-E111232FF6B3}"/>
          </ac:spMkLst>
        </pc:spChg>
        <pc:spChg chg="add mod">
          <ac:chgData name="Enzo Vozzo" userId="fc33c835-d309-47ca-a88b-dc1b677ccca4" providerId="ADAL" clId="{D01F4947-CB3A-40E1-B6E1-D8CD755976CE}" dt="2021-12-01T04:28:26.897" v="703"/>
          <ac:spMkLst>
            <pc:docMk/>
            <pc:sldMk cId="1100336358" sldId="423"/>
            <ac:spMk id="21" creationId="{5AD865EA-0AA5-4B4A-A192-9DDDFCFBC8C3}"/>
          </ac:spMkLst>
        </pc:spChg>
        <pc:spChg chg="add mod">
          <ac:chgData name="Enzo Vozzo" userId="fc33c835-d309-47ca-a88b-dc1b677ccca4" providerId="ADAL" clId="{D01F4947-CB3A-40E1-B6E1-D8CD755976CE}" dt="2021-12-01T04:54:38.885" v="1565" actId="1035"/>
          <ac:spMkLst>
            <pc:docMk/>
            <pc:sldMk cId="1100336358" sldId="423"/>
            <ac:spMk id="22" creationId="{8DD5E3B5-3A03-4C3C-B64D-98C7BD83E3EF}"/>
          </ac:spMkLst>
        </pc:spChg>
        <pc:spChg chg="add mod">
          <ac:chgData name="Enzo Vozzo" userId="fc33c835-d309-47ca-a88b-dc1b677ccca4" providerId="ADAL" clId="{D01F4947-CB3A-40E1-B6E1-D8CD755976CE}" dt="2021-12-01T04:28:46.528" v="705"/>
          <ac:spMkLst>
            <pc:docMk/>
            <pc:sldMk cId="1100336358" sldId="423"/>
            <ac:spMk id="23" creationId="{102C641F-7DC9-4E68-A9C0-84F805AE0EAF}"/>
          </ac:spMkLst>
        </pc:spChg>
        <pc:spChg chg="add mod">
          <ac:chgData name="Enzo Vozzo" userId="fc33c835-d309-47ca-a88b-dc1b677ccca4" providerId="ADAL" clId="{D01F4947-CB3A-40E1-B6E1-D8CD755976CE}" dt="2021-12-01T04:28:46.528" v="705"/>
          <ac:spMkLst>
            <pc:docMk/>
            <pc:sldMk cId="1100336358" sldId="423"/>
            <ac:spMk id="24" creationId="{17DAC734-934B-4583-B4AE-B3567DC008FA}"/>
          </ac:spMkLst>
        </pc:spChg>
        <pc:spChg chg="add mod">
          <ac:chgData name="Enzo Vozzo" userId="fc33c835-d309-47ca-a88b-dc1b677ccca4" providerId="ADAL" clId="{D01F4947-CB3A-40E1-B6E1-D8CD755976CE}" dt="2021-12-01T04:28:46.528" v="705"/>
          <ac:spMkLst>
            <pc:docMk/>
            <pc:sldMk cId="1100336358" sldId="423"/>
            <ac:spMk id="25" creationId="{1D7BD76C-BBAE-4A6A-AEF3-427573AE98FF}"/>
          </ac:spMkLst>
        </pc:spChg>
        <pc:spChg chg="add mod">
          <ac:chgData name="Enzo Vozzo" userId="fc33c835-d309-47ca-a88b-dc1b677ccca4" providerId="ADAL" clId="{D01F4947-CB3A-40E1-B6E1-D8CD755976CE}" dt="2021-12-01T04:28:46.528" v="705"/>
          <ac:spMkLst>
            <pc:docMk/>
            <pc:sldMk cId="1100336358" sldId="423"/>
            <ac:spMk id="26" creationId="{95859B9E-5540-47A1-8244-2B2A617F236D}"/>
          </ac:spMkLst>
        </pc:spChg>
        <pc:picChg chg="add mod">
          <ac:chgData name="Enzo Vozzo" userId="fc33c835-d309-47ca-a88b-dc1b677ccca4" providerId="ADAL" clId="{D01F4947-CB3A-40E1-B6E1-D8CD755976CE}" dt="2021-12-03T04:35:43.166" v="2658" actId="167"/>
          <ac:picMkLst>
            <pc:docMk/>
            <pc:sldMk cId="1100336358" sldId="423"/>
            <ac:picMk id="2" creationId="{AC320FA5-9D15-474E-A268-C5B2F75C3A49}"/>
          </ac:picMkLst>
        </pc:picChg>
        <pc:picChg chg="add del mod">
          <ac:chgData name="Enzo Vozzo" userId="fc33c835-d309-47ca-a88b-dc1b677ccca4" providerId="ADAL" clId="{D01F4947-CB3A-40E1-B6E1-D8CD755976CE}" dt="2021-12-01T04:16:14.478" v="476" actId="478"/>
          <ac:picMkLst>
            <pc:docMk/>
            <pc:sldMk cId="1100336358" sldId="423"/>
            <ac:picMk id="3" creationId="{51294675-2648-4ED2-BAFD-059F4A73702B}"/>
          </ac:picMkLst>
        </pc:picChg>
        <pc:picChg chg="add del mod">
          <ac:chgData name="Enzo Vozzo" userId="fc33c835-d309-47ca-a88b-dc1b677ccca4" providerId="ADAL" clId="{D01F4947-CB3A-40E1-B6E1-D8CD755976CE}" dt="2021-12-01T04:26:27.629" v="576" actId="478"/>
          <ac:picMkLst>
            <pc:docMk/>
            <pc:sldMk cId="1100336358" sldId="423"/>
            <ac:picMk id="8" creationId="{B1A1E886-0181-4B08-A3EF-5158CD9BCFBB}"/>
          </ac:picMkLst>
        </pc:picChg>
        <pc:picChg chg="add del mod">
          <ac:chgData name="Enzo Vozzo" userId="fc33c835-d309-47ca-a88b-dc1b677ccca4" providerId="ADAL" clId="{D01F4947-CB3A-40E1-B6E1-D8CD755976CE}" dt="2021-12-01T04:26:48.287" v="626" actId="478"/>
          <ac:picMkLst>
            <pc:docMk/>
            <pc:sldMk cId="1100336358" sldId="423"/>
            <ac:picMk id="9" creationId="{EA774BDF-E1DA-4F3C-97D1-5B8BBF1EC792}"/>
          </ac:picMkLst>
        </pc:picChg>
        <pc:picChg chg="add del mod">
          <ac:chgData name="Enzo Vozzo" userId="fc33c835-d309-47ca-a88b-dc1b677ccca4" providerId="ADAL" clId="{D01F4947-CB3A-40E1-B6E1-D8CD755976CE}" dt="2021-12-01T04:27:07.123" v="668" actId="478"/>
          <ac:picMkLst>
            <pc:docMk/>
            <pc:sldMk cId="1100336358" sldId="423"/>
            <ac:picMk id="10" creationId="{8F7899D5-CEA6-4D5F-A67F-C216EBAE8872}"/>
          </ac:picMkLst>
        </pc:picChg>
        <pc:picChg chg="add del mod">
          <ac:chgData name="Enzo Vozzo" userId="fc33c835-d309-47ca-a88b-dc1b677ccca4" providerId="ADAL" clId="{D01F4947-CB3A-40E1-B6E1-D8CD755976CE}" dt="2021-12-01T04:27:22.954" v="699" actId="478"/>
          <ac:picMkLst>
            <pc:docMk/>
            <pc:sldMk cId="1100336358" sldId="423"/>
            <ac:picMk id="11" creationId="{1462E227-EA0C-4140-9533-EAB57375B465}"/>
          </ac:picMkLst>
        </pc:picChg>
        <pc:picChg chg="add del mod">
          <ac:chgData name="Enzo Vozzo" userId="fc33c835-d309-47ca-a88b-dc1b677ccca4" providerId="ADAL" clId="{D01F4947-CB3A-40E1-B6E1-D8CD755976CE}" dt="2021-12-01T04:26:45.101" v="625" actId="1037"/>
          <ac:picMkLst>
            <pc:docMk/>
            <pc:sldMk cId="1100336358" sldId="423"/>
            <ac:picMk id="1026" creationId="{170C5E99-4514-4EAE-B9B0-1A4452CD3CCC}"/>
          </ac:picMkLst>
        </pc:picChg>
        <pc:picChg chg="add del mod">
          <ac:chgData name="Enzo Vozzo" userId="fc33c835-d309-47ca-a88b-dc1b677ccca4" providerId="ADAL" clId="{D01F4947-CB3A-40E1-B6E1-D8CD755976CE}" dt="2021-12-03T04:35:32.737" v="2592" actId="478"/>
          <ac:picMkLst>
            <pc:docMk/>
            <pc:sldMk cId="1100336358" sldId="423"/>
            <ac:picMk id="1027" creationId="{65A338D4-E659-4E3E-BD11-65BEA1473795}"/>
          </ac:picMkLst>
        </pc:picChg>
        <pc:picChg chg="add del mod">
          <ac:chgData name="Enzo Vozzo" userId="fc33c835-d309-47ca-a88b-dc1b677ccca4" providerId="ADAL" clId="{D01F4947-CB3A-40E1-B6E1-D8CD755976CE}" dt="2021-12-01T04:20:40.117" v="520" actId="478"/>
          <ac:picMkLst>
            <pc:docMk/>
            <pc:sldMk cId="1100336358" sldId="423"/>
            <ac:picMk id="1028" creationId="{90B8B61C-4B3B-435F-AE03-0DA8DB167BE1}"/>
          </ac:picMkLst>
        </pc:picChg>
        <pc:picChg chg="add mod">
          <ac:chgData name="Enzo Vozzo" userId="fc33c835-d309-47ca-a88b-dc1b677ccca4" providerId="ADAL" clId="{D01F4947-CB3A-40E1-B6E1-D8CD755976CE}" dt="2021-12-01T04:27:20.653" v="698" actId="1037"/>
          <ac:picMkLst>
            <pc:docMk/>
            <pc:sldMk cId="1100336358" sldId="423"/>
            <ac:picMk id="1029" creationId="{8C61C0C6-3346-4717-ADCC-4F2E34AF3061}"/>
          </ac:picMkLst>
        </pc:picChg>
        <pc:picChg chg="add mod">
          <ac:chgData name="Enzo Vozzo" userId="fc33c835-d309-47ca-a88b-dc1b677ccca4" providerId="ADAL" clId="{D01F4947-CB3A-40E1-B6E1-D8CD755976CE}" dt="2021-12-01T04:27:05.074" v="667" actId="1038"/>
          <ac:picMkLst>
            <pc:docMk/>
            <pc:sldMk cId="1100336358" sldId="423"/>
            <ac:picMk id="1030" creationId="{525F1171-6F27-4206-99AF-62F5EAC6E305}"/>
          </ac:picMkLst>
        </pc:picChg>
        <pc:cxnChg chg="add del">
          <ac:chgData name="Enzo Vozzo" userId="fc33c835-d309-47ca-a88b-dc1b677ccca4" providerId="ADAL" clId="{D01F4947-CB3A-40E1-B6E1-D8CD755976CE}" dt="2021-12-03T04:36:04.957" v="2660" actId="478"/>
          <ac:cxnSpMkLst>
            <pc:docMk/>
            <pc:sldMk cId="1100336358" sldId="423"/>
            <ac:cxnSpMk id="4" creationId="{A8A4D6F1-3471-458F-B997-4375D5B034BD}"/>
          </ac:cxnSpMkLst>
        </pc:cxnChg>
        <pc:cxnChg chg="add mod">
          <ac:chgData name="Enzo Vozzo" userId="fc33c835-d309-47ca-a88b-dc1b677ccca4" providerId="ADAL" clId="{D01F4947-CB3A-40E1-B6E1-D8CD755976CE}" dt="2021-12-01T04:28:17.906" v="702"/>
          <ac:cxnSpMkLst>
            <pc:docMk/>
            <pc:sldMk cId="1100336358" sldId="423"/>
            <ac:cxnSpMk id="18" creationId="{3C9DC932-D00C-4F72-9502-AFCDF1DE005D}"/>
          </ac:cxnSpMkLst>
        </pc:cxnChg>
      </pc:sldChg>
      <pc:sldChg chg="addSp delSp modSp new mod modAnim">
        <pc:chgData name="Enzo Vozzo" userId="fc33c835-d309-47ca-a88b-dc1b677ccca4" providerId="ADAL" clId="{D01F4947-CB3A-40E1-B6E1-D8CD755976CE}" dt="2021-12-01T07:21:13.904" v="2462"/>
        <pc:sldMkLst>
          <pc:docMk/>
          <pc:sldMk cId="265020130" sldId="424"/>
        </pc:sldMkLst>
        <pc:spChg chg="add mod">
          <ac:chgData name="Enzo Vozzo" userId="fc33c835-d309-47ca-a88b-dc1b677ccca4" providerId="ADAL" clId="{D01F4947-CB3A-40E1-B6E1-D8CD755976CE}" dt="2021-12-01T04:33:18.595" v="791"/>
          <ac:spMkLst>
            <pc:docMk/>
            <pc:sldMk cId="265020130" sldId="424"/>
            <ac:spMk id="8" creationId="{26BA4944-C962-4D1D-B75C-DD98270D7016}"/>
          </ac:spMkLst>
        </pc:spChg>
        <pc:spChg chg="add mod">
          <ac:chgData name="Enzo Vozzo" userId="fc33c835-d309-47ca-a88b-dc1b677ccca4" providerId="ADAL" clId="{D01F4947-CB3A-40E1-B6E1-D8CD755976CE}" dt="2021-12-01T04:33:18.595" v="791"/>
          <ac:spMkLst>
            <pc:docMk/>
            <pc:sldMk cId="265020130" sldId="424"/>
            <ac:spMk id="9" creationId="{6B7ED5F8-9F66-4576-B074-767201C395B9}"/>
          </ac:spMkLst>
        </pc:spChg>
        <pc:spChg chg="add mod">
          <ac:chgData name="Enzo Vozzo" userId="fc33c835-d309-47ca-a88b-dc1b677ccca4" providerId="ADAL" clId="{D01F4947-CB3A-40E1-B6E1-D8CD755976CE}" dt="2021-12-01T04:33:18.595" v="791"/>
          <ac:spMkLst>
            <pc:docMk/>
            <pc:sldMk cId="265020130" sldId="424"/>
            <ac:spMk id="10" creationId="{32D92DF4-13A4-441C-86E9-C55D4359D516}"/>
          </ac:spMkLst>
        </pc:spChg>
        <pc:spChg chg="add mod">
          <ac:chgData name="Enzo Vozzo" userId="fc33c835-d309-47ca-a88b-dc1b677ccca4" providerId="ADAL" clId="{D01F4947-CB3A-40E1-B6E1-D8CD755976CE}" dt="2021-12-01T04:33:18.595" v="791"/>
          <ac:spMkLst>
            <pc:docMk/>
            <pc:sldMk cId="265020130" sldId="424"/>
            <ac:spMk id="11" creationId="{0573293E-FFB6-45A4-8C5E-9B1C14216060}"/>
          </ac:spMkLst>
        </pc:spChg>
        <pc:spChg chg="add mod">
          <ac:chgData name="Enzo Vozzo" userId="fc33c835-d309-47ca-a88b-dc1b677ccca4" providerId="ADAL" clId="{D01F4947-CB3A-40E1-B6E1-D8CD755976CE}" dt="2021-12-01T04:52:37.202" v="1495" actId="1035"/>
          <ac:spMkLst>
            <pc:docMk/>
            <pc:sldMk cId="265020130" sldId="424"/>
            <ac:spMk id="15" creationId="{F84BD2AA-A686-442C-861F-6ED7FF1089D8}"/>
          </ac:spMkLst>
        </pc:spChg>
        <pc:spChg chg="add mod">
          <ac:chgData name="Enzo Vozzo" userId="fc33c835-d309-47ca-a88b-dc1b677ccca4" providerId="ADAL" clId="{D01F4947-CB3A-40E1-B6E1-D8CD755976CE}" dt="2021-12-01T04:34:42.425" v="865"/>
          <ac:spMkLst>
            <pc:docMk/>
            <pc:sldMk cId="265020130" sldId="424"/>
            <ac:spMk id="16" creationId="{7891B191-8551-40B6-882A-33BBCD1C82AC}"/>
          </ac:spMkLst>
        </pc:spChg>
        <pc:spChg chg="add mod">
          <ac:chgData name="Enzo Vozzo" userId="fc33c835-d309-47ca-a88b-dc1b677ccca4" providerId="ADAL" clId="{D01F4947-CB3A-40E1-B6E1-D8CD755976CE}" dt="2021-12-01T04:35:14.343" v="901" actId="1035"/>
          <ac:spMkLst>
            <pc:docMk/>
            <pc:sldMk cId="265020130" sldId="424"/>
            <ac:spMk id="17" creationId="{F1FE3E0A-7225-45BC-B397-5D655606E43E}"/>
          </ac:spMkLst>
        </pc:spChg>
        <pc:spChg chg="add mod">
          <ac:chgData name="Enzo Vozzo" userId="fc33c835-d309-47ca-a88b-dc1b677ccca4" providerId="ADAL" clId="{D01F4947-CB3A-40E1-B6E1-D8CD755976CE}" dt="2021-12-01T04:52:31.434" v="1490" actId="1036"/>
          <ac:spMkLst>
            <pc:docMk/>
            <pc:sldMk cId="265020130" sldId="424"/>
            <ac:spMk id="18" creationId="{B055624E-CB9E-468B-8C2A-048BEEFD1527}"/>
          </ac:spMkLst>
        </pc:spChg>
        <pc:spChg chg="add mod">
          <ac:chgData name="Enzo Vozzo" userId="fc33c835-d309-47ca-a88b-dc1b677ccca4" providerId="ADAL" clId="{D01F4947-CB3A-40E1-B6E1-D8CD755976CE}" dt="2021-12-01T04:52:28.151" v="1486" actId="1038"/>
          <ac:spMkLst>
            <pc:docMk/>
            <pc:sldMk cId="265020130" sldId="424"/>
            <ac:spMk id="19" creationId="{64134B51-E347-4E63-AA9A-109734E1F549}"/>
          </ac:spMkLst>
        </pc:spChg>
        <pc:spChg chg="add mod">
          <ac:chgData name="Enzo Vozzo" userId="fc33c835-d309-47ca-a88b-dc1b677ccca4" providerId="ADAL" clId="{D01F4947-CB3A-40E1-B6E1-D8CD755976CE}" dt="2021-12-01T04:52:49.164" v="1503" actId="1038"/>
          <ac:spMkLst>
            <pc:docMk/>
            <pc:sldMk cId="265020130" sldId="424"/>
            <ac:spMk id="20" creationId="{7E032AFB-EBE2-4E33-87B6-A34CD8A53F77}"/>
          </ac:spMkLst>
        </pc:spChg>
        <pc:spChg chg="add mod">
          <ac:chgData name="Enzo Vozzo" userId="fc33c835-d309-47ca-a88b-dc1b677ccca4" providerId="ADAL" clId="{D01F4947-CB3A-40E1-B6E1-D8CD755976CE}" dt="2021-12-01T04:52:46.129" v="1499" actId="1036"/>
          <ac:spMkLst>
            <pc:docMk/>
            <pc:sldMk cId="265020130" sldId="424"/>
            <ac:spMk id="21" creationId="{8E11E6FB-C927-4767-A0C9-6CEB0868CAA0}"/>
          </ac:spMkLst>
        </pc:spChg>
        <pc:spChg chg="add mod">
          <ac:chgData name="Enzo Vozzo" userId="fc33c835-d309-47ca-a88b-dc1b677ccca4" providerId="ADAL" clId="{D01F4947-CB3A-40E1-B6E1-D8CD755976CE}" dt="2021-12-01T04:34:53.286" v="880" actId="1035"/>
          <ac:spMkLst>
            <pc:docMk/>
            <pc:sldMk cId="265020130" sldId="424"/>
            <ac:spMk id="22" creationId="{60722B0E-E4B6-4918-BCBF-521C8F117540}"/>
          </ac:spMkLst>
        </pc:spChg>
        <pc:spChg chg="add mod">
          <ac:chgData name="Enzo Vozzo" userId="fc33c835-d309-47ca-a88b-dc1b677ccca4" providerId="ADAL" clId="{D01F4947-CB3A-40E1-B6E1-D8CD755976CE}" dt="2021-12-01T04:52:56.124" v="1514" actId="1036"/>
          <ac:spMkLst>
            <pc:docMk/>
            <pc:sldMk cId="265020130" sldId="424"/>
            <ac:spMk id="23" creationId="{70712B8A-B150-4549-89E2-289187E46918}"/>
          </ac:spMkLst>
        </pc:spChg>
        <pc:spChg chg="add mod">
          <ac:chgData name="Enzo Vozzo" userId="fc33c835-d309-47ca-a88b-dc1b677ccca4" providerId="ADAL" clId="{D01F4947-CB3A-40E1-B6E1-D8CD755976CE}" dt="2021-12-01T04:53:01.575" v="1521" actId="1036"/>
          <ac:spMkLst>
            <pc:docMk/>
            <pc:sldMk cId="265020130" sldId="424"/>
            <ac:spMk id="24" creationId="{A50EF0E4-30FE-49F8-9896-6D09E2EED36E}"/>
          </ac:spMkLst>
        </pc:spChg>
        <pc:spChg chg="add mod">
          <ac:chgData name="Enzo Vozzo" userId="fc33c835-d309-47ca-a88b-dc1b677ccca4" providerId="ADAL" clId="{D01F4947-CB3A-40E1-B6E1-D8CD755976CE}" dt="2021-12-01T04:53:07.982" v="1529" actId="1035"/>
          <ac:spMkLst>
            <pc:docMk/>
            <pc:sldMk cId="265020130" sldId="424"/>
            <ac:spMk id="25" creationId="{FD1CB816-06B7-492C-8DDF-EE6BB097E01F}"/>
          </ac:spMkLst>
        </pc:spChg>
        <pc:spChg chg="add mod">
          <ac:chgData name="Enzo Vozzo" userId="fc33c835-d309-47ca-a88b-dc1b677ccca4" providerId="ADAL" clId="{D01F4947-CB3A-40E1-B6E1-D8CD755976CE}" dt="2021-12-01T04:53:13.959" v="1541" actId="1036"/>
          <ac:spMkLst>
            <pc:docMk/>
            <pc:sldMk cId="265020130" sldId="424"/>
            <ac:spMk id="26" creationId="{B1960F07-FD2F-4DB6-9695-96C07640AA88}"/>
          </ac:spMkLst>
        </pc:spChg>
        <pc:picChg chg="add del mod">
          <ac:chgData name="Enzo Vozzo" userId="fc33c835-d309-47ca-a88b-dc1b677ccca4" providerId="ADAL" clId="{D01F4947-CB3A-40E1-B6E1-D8CD755976CE}" dt="2021-12-01T04:32:48.292" v="783" actId="478"/>
          <ac:picMkLst>
            <pc:docMk/>
            <pc:sldMk cId="265020130" sldId="424"/>
            <ac:picMk id="6" creationId="{A645FC0E-FEE8-4556-B401-4D7640B83EF3}"/>
          </ac:picMkLst>
        </pc:picChg>
        <pc:picChg chg="add del mod">
          <ac:chgData name="Enzo Vozzo" userId="fc33c835-d309-47ca-a88b-dc1b677ccca4" providerId="ADAL" clId="{D01F4947-CB3A-40E1-B6E1-D8CD755976CE}" dt="2021-12-01T04:33:47.630" v="831" actId="478"/>
          <ac:picMkLst>
            <pc:docMk/>
            <pc:sldMk cId="265020130" sldId="424"/>
            <ac:picMk id="12" creationId="{CDC071AA-5AC7-49F9-84FD-E99B1C4F9155}"/>
          </ac:picMkLst>
        </pc:picChg>
        <pc:picChg chg="add del mod">
          <ac:chgData name="Enzo Vozzo" userId="fc33c835-d309-47ca-a88b-dc1b677ccca4" providerId="ADAL" clId="{D01F4947-CB3A-40E1-B6E1-D8CD755976CE}" dt="2021-12-01T04:34:05.849" v="861" actId="478"/>
          <ac:picMkLst>
            <pc:docMk/>
            <pc:sldMk cId="265020130" sldId="424"/>
            <ac:picMk id="13" creationId="{7C251784-757C-4D46-B2EE-D45C13153FFD}"/>
          </ac:picMkLst>
        </pc:picChg>
        <pc:picChg chg="add del mod">
          <ac:chgData name="Enzo Vozzo" userId="fc33c835-d309-47ca-a88b-dc1b677ccca4" providerId="ADAL" clId="{D01F4947-CB3A-40E1-B6E1-D8CD755976CE}" dt="2021-12-01T04:34:19.744" v="864" actId="478"/>
          <ac:picMkLst>
            <pc:docMk/>
            <pc:sldMk cId="265020130" sldId="424"/>
            <ac:picMk id="14" creationId="{BF936362-10BA-44DF-ADDB-C25E37BA4E57}"/>
          </ac:picMkLst>
        </pc:picChg>
        <pc:picChg chg="add mod">
          <ac:chgData name="Enzo Vozzo" userId="fc33c835-d309-47ca-a88b-dc1b677ccca4" providerId="ADAL" clId="{D01F4947-CB3A-40E1-B6E1-D8CD755976CE}" dt="2021-12-01T04:52:00.461" v="1475" actId="14100"/>
          <ac:picMkLst>
            <pc:docMk/>
            <pc:sldMk cId="265020130" sldId="424"/>
            <ac:picMk id="2050" creationId="{CE89E737-8FFF-4585-AFBB-103F3BD462B7}"/>
          </ac:picMkLst>
        </pc:picChg>
        <pc:picChg chg="add mod">
          <ac:chgData name="Enzo Vozzo" userId="fc33c835-d309-47ca-a88b-dc1b677ccca4" providerId="ADAL" clId="{D01F4947-CB3A-40E1-B6E1-D8CD755976CE}" dt="2021-12-01T04:52:05.972" v="1476" actId="14100"/>
          <ac:picMkLst>
            <pc:docMk/>
            <pc:sldMk cId="265020130" sldId="424"/>
            <ac:picMk id="2051" creationId="{47310164-A5D2-4B83-A915-24155AC5E27D}"/>
          </ac:picMkLst>
        </pc:picChg>
        <pc:picChg chg="add mod">
          <ac:chgData name="Enzo Vozzo" userId="fc33c835-d309-47ca-a88b-dc1b677ccca4" providerId="ADAL" clId="{D01F4947-CB3A-40E1-B6E1-D8CD755976CE}" dt="2021-12-01T04:52:11.119" v="1477" actId="14100"/>
          <ac:picMkLst>
            <pc:docMk/>
            <pc:sldMk cId="265020130" sldId="424"/>
            <ac:picMk id="2052" creationId="{7EFFEDC0-BE32-4175-9383-EBF384E752DD}"/>
          </ac:picMkLst>
        </pc:picChg>
        <pc:picChg chg="add mod">
          <ac:chgData name="Enzo Vozzo" userId="fc33c835-d309-47ca-a88b-dc1b677ccca4" providerId="ADAL" clId="{D01F4947-CB3A-40E1-B6E1-D8CD755976CE}" dt="2021-12-01T04:52:18.180" v="1478" actId="14100"/>
          <ac:picMkLst>
            <pc:docMk/>
            <pc:sldMk cId="265020130" sldId="424"/>
            <ac:picMk id="2053" creationId="{C91F2651-F6AB-4EA8-9472-717D62DEAB2E}"/>
          </ac:picMkLst>
        </pc:picChg>
        <pc:cxnChg chg="add mod">
          <ac:chgData name="Enzo Vozzo" userId="fc33c835-d309-47ca-a88b-dc1b677ccca4" providerId="ADAL" clId="{D01F4947-CB3A-40E1-B6E1-D8CD755976CE}" dt="2021-12-01T04:33:10.245" v="790"/>
          <ac:cxnSpMkLst>
            <pc:docMk/>
            <pc:sldMk cId="265020130" sldId="424"/>
            <ac:cxnSpMk id="7" creationId="{928D5BA6-4491-4684-A3A9-AAF33323EE58}"/>
          </ac:cxnSpMkLst>
        </pc:cxnChg>
      </pc:sldChg>
      <pc:sldChg chg="addSp delSp modSp new mod modAnim">
        <pc:chgData name="Enzo Vozzo" userId="fc33c835-d309-47ca-a88b-dc1b677ccca4" providerId="ADAL" clId="{D01F4947-CB3A-40E1-B6E1-D8CD755976CE}" dt="2021-12-01T07:25:02.431" v="2492"/>
        <pc:sldMkLst>
          <pc:docMk/>
          <pc:sldMk cId="2482509112" sldId="425"/>
        </pc:sldMkLst>
        <pc:spChg chg="add mod">
          <ac:chgData name="Enzo Vozzo" userId="fc33c835-d309-47ca-a88b-dc1b677ccca4" providerId="ADAL" clId="{D01F4947-CB3A-40E1-B6E1-D8CD755976CE}" dt="2021-12-01T04:38:26.268" v="1047"/>
          <ac:spMkLst>
            <pc:docMk/>
            <pc:sldMk cId="2482509112" sldId="425"/>
            <ac:spMk id="8" creationId="{FFD50823-79D6-4AFF-A344-8B58E682A23B}"/>
          </ac:spMkLst>
        </pc:spChg>
        <pc:spChg chg="add mod">
          <ac:chgData name="Enzo Vozzo" userId="fc33c835-d309-47ca-a88b-dc1b677ccca4" providerId="ADAL" clId="{D01F4947-CB3A-40E1-B6E1-D8CD755976CE}" dt="2021-12-01T04:38:26.268" v="1047"/>
          <ac:spMkLst>
            <pc:docMk/>
            <pc:sldMk cId="2482509112" sldId="425"/>
            <ac:spMk id="9" creationId="{65284651-BE49-437A-979C-E2CE8DCBA237}"/>
          </ac:spMkLst>
        </pc:spChg>
        <pc:spChg chg="add mod">
          <ac:chgData name="Enzo Vozzo" userId="fc33c835-d309-47ca-a88b-dc1b677ccca4" providerId="ADAL" clId="{D01F4947-CB3A-40E1-B6E1-D8CD755976CE}" dt="2021-12-01T04:38:26.268" v="1047"/>
          <ac:spMkLst>
            <pc:docMk/>
            <pc:sldMk cId="2482509112" sldId="425"/>
            <ac:spMk id="10" creationId="{22C64DD7-9DD8-47AC-85BE-0134BC6D59A4}"/>
          </ac:spMkLst>
        </pc:spChg>
        <pc:spChg chg="add mod">
          <ac:chgData name="Enzo Vozzo" userId="fc33c835-d309-47ca-a88b-dc1b677ccca4" providerId="ADAL" clId="{D01F4947-CB3A-40E1-B6E1-D8CD755976CE}" dt="2021-12-01T04:38:26.268" v="1047"/>
          <ac:spMkLst>
            <pc:docMk/>
            <pc:sldMk cId="2482509112" sldId="425"/>
            <ac:spMk id="11" creationId="{03596782-AE68-41D1-B763-C3D941EEDDE6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16" creationId="{5378EBF4-8727-4A31-BA95-831E976CE670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17" creationId="{257F53F1-3DD4-49FF-95A9-BDBC6C078F98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18" creationId="{B8C7BF4C-8A1F-4222-B1F2-3B31FB896009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19" creationId="{5B344282-38E0-4ECC-88B3-C65974B7E4F3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20" creationId="{0906E0C5-63A4-4630-8E27-535981BF7416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21" creationId="{1B07C8C4-52E9-4FD2-B165-34EB44D695F8}"/>
          </ac:spMkLst>
        </pc:spChg>
        <pc:spChg chg="add mod">
          <ac:chgData name="Enzo Vozzo" userId="fc33c835-d309-47ca-a88b-dc1b677ccca4" providerId="ADAL" clId="{D01F4947-CB3A-40E1-B6E1-D8CD755976CE}" dt="2021-12-01T04:40:48.977" v="1134"/>
          <ac:spMkLst>
            <pc:docMk/>
            <pc:sldMk cId="2482509112" sldId="425"/>
            <ac:spMk id="22" creationId="{EE9607E7-6412-4A6E-87DD-4B7CE1AF5DE0}"/>
          </ac:spMkLst>
        </pc:spChg>
        <pc:spChg chg="add mod">
          <ac:chgData name="Enzo Vozzo" userId="fc33c835-d309-47ca-a88b-dc1b677ccca4" providerId="ADAL" clId="{D01F4947-CB3A-40E1-B6E1-D8CD755976CE}" dt="2021-12-01T04:41:01.263" v="1149" actId="1036"/>
          <ac:spMkLst>
            <pc:docMk/>
            <pc:sldMk cId="2482509112" sldId="425"/>
            <ac:spMk id="23" creationId="{E0A404D9-4A7F-4F25-B96F-3DA3EE5A39C4}"/>
          </ac:spMkLst>
        </pc:spChg>
        <pc:spChg chg="add mod">
          <ac:chgData name="Enzo Vozzo" userId="fc33c835-d309-47ca-a88b-dc1b677ccca4" providerId="ADAL" clId="{D01F4947-CB3A-40E1-B6E1-D8CD755976CE}" dt="2021-12-01T04:41:13.715" v="1150"/>
          <ac:spMkLst>
            <pc:docMk/>
            <pc:sldMk cId="2482509112" sldId="425"/>
            <ac:spMk id="24" creationId="{52E691C0-BA47-489F-B2B1-EE8DCB734339}"/>
          </ac:spMkLst>
        </pc:spChg>
        <pc:spChg chg="add mod">
          <ac:chgData name="Enzo Vozzo" userId="fc33c835-d309-47ca-a88b-dc1b677ccca4" providerId="ADAL" clId="{D01F4947-CB3A-40E1-B6E1-D8CD755976CE}" dt="2021-12-01T04:41:13.715" v="1150"/>
          <ac:spMkLst>
            <pc:docMk/>
            <pc:sldMk cId="2482509112" sldId="425"/>
            <ac:spMk id="25" creationId="{D44DA48D-9003-4FA5-BDBD-51C96A5EC9B4}"/>
          </ac:spMkLst>
        </pc:spChg>
        <pc:spChg chg="add mod">
          <ac:chgData name="Enzo Vozzo" userId="fc33c835-d309-47ca-a88b-dc1b677ccca4" providerId="ADAL" clId="{D01F4947-CB3A-40E1-B6E1-D8CD755976CE}" dt="2021-12-01T04:41:13.715" v="1150"/>
          <ac:spMkLst>
            <pc:docMk/>
            <pc:sldMk cId="2482509112" sldId="425"/>
            <ac:spMk id="26" creationId="{A95CAF6A-9F27-422B-9FAB-14755F8E0D02}"/>
          </ac:spMkLst>
        </pc:spChg>
        <pc:spChg chg="add mod">
          <ac:chgData name="Enzo Vozzo" userId="fc33c835-d309-47ca-a88b-dc1b677ccca4" providerId="ADAL" clId="{D01F4947-CB3A-40E1-B6E1-D8CD755976CE}" dt="2021-12-01T04:41:21.527" v="1170" actId="1036"/>
          <ac:spMkLst>
            <pc:docMk/>
            <pc:sldMk cId="2482509112" sldId="425"/>
            <ac:spMk id="27" creationId="{90404C23-093D-40EA-8D75-94CBA1364C01}"/>
          </ac:spMkLst>
        </pc:spChg>
        <pc:picChg chg="add del mod">
          <ac:chgData name="Enzo Vozzo" userId="fc33c835-d309-47ca-a88b-dc1b677ccca4" providerId="ADAL" clId="{D01F4947-CB3A-40E1-B6E1-D8CD755976CE}" dt="2021-12-01T04:37:16.576" v="969" actId="478"/>
          <ac:picMkLst>
            <pc:docMk/>
            <pc:sldMk cId="2482509112" sldId="425"/>
            <ac:picMk id="3" creationId="{DF345BE9-3C53-4251-AAA0-F20FD47C43B9}"/>
          </ac:picMkLst>
        </pc:picChg>
        <pc:picChg chg="add del mod">
          <ac:chgData name="Enzo Vozzo" userId="fc33c835-d309-47ca-a88b-dc1b677ccca4" providerId="ADAL" clId="{D01F4947-CB3A-40E1-B6E1-D8CD755976CE}" dt="2021-12-01T04:37:32.433" v="1010" actId="478"/>
          <ac:picMkLst>
            <pc:docMk/>
            <pc:sldMk cId="2482509112" sldId="425"/>
            <ac:picMk id="4" creationId="{1A846A4B-1CE4-430E-A100-1A8F733DA0FF}"/>
          </ac:picMkLst>
        </pc:picChg>
        <pc:picChg chg="add del mod">
          <ac:chgData name="Enzo Vozzo" userId="fc33c835-d309-47ca-a88b-dc1b677ccca4" providerId="ADAL" clId="{D01F4947-CB3A-40E1-B6E1-D8CD755976CE}" dt="2021-12-01T04:38:10.839" v="1045" actId="478"/>
          <ac:picMkLst>
            <pc:docMk/>
            <pc:sldMk cId="2482509112" sldId="425"/>
            <ac:picMk id="6" creationId="{644681E3-B01D-4EA5-84B8-8F5D042D5FDD}"/>
          </ac:picMkLst>
        </pc:picChg>
        <pc:picChg chg="add del mod">
          <ac:chgData name="Enzo Vozzo" userId="fc33c835-d309-47ca-a88b-dc1b677ccca4" providerId="ADAL" clId="{D01F4947-CB3A-40E1-B6E1-D8CD755976CE}" dt="2021-12-01T04:39:35.464" v="1100" actId="478"/>
          <ac:picMkLst>
            <pc:docMk/>
            <pc:sldMk cId="2482509112" sldId="425"/>
            <ac:picMk id="13" creationId="{675370E5-3E35-4A10-B14F-54AFC04FA91C}"/>
          </ac:picMkLst>
        </pc:picChg>
        <pc:picChg chg="add del mod">
          <ac:chgData name="Enzo Vozzo" userId="fc33c835-d309-47ca-a88b-dc1b677ccca4" providerId="ADAL" clId="{D01F4947-CB3A-40E1-B6E1-D8CD755976CE}" dt="2021-12-01T04:40:33.185" v="1133" actId="478"/>
          <ac:picMkLst>
            <pc:docMk/>
            <pc:sldMk cId="2482509112" sldId="425"/>
            <ac:picMk id="15" creationId="{1593061F-F723-41AE-A848-24DC053D01E4}"/>
          </ac:picMkLst>
        </pc:picChg>
        <pc:picChg chg="add mod">
          <ac:chgData name="Enzo Vozzo" userId="fc33c835-d309-47ca-a88b-dc1b677ccca4" providerId="ADAL" clId="{D01F4947-CB3A-40E1-B6E1-D8CD755976CE}" dt="2021-12-01T04:37:30.280" v="1009" actId="1038"/>
          <ac:picMkLst>
            <pc:docMk/>
            <pc:sldMk cId="2482509112" sldId="425"/>
            <ac:picMk id="3074" creationId="{638AD461-4B98-4DB4-9789-2F436673E4E6}"/>
          </ac:picMkLst>
        </pc:picChg>
        <pc:picChg chg="add mod">
          <ac:chgData name="Enzo Vozzo" userId="fc33c835-d309-47ca-a88b-dc1b677ccca4" providerId="ADAL" clId="{D01F4947-CB3A-40E1-B6E1-D8CD755976CE}" dt="2021-12-01T04:37:55.701" v="1020" actId="14100"/>
          <ac:picMkLst>
            <pc:docMk/>
            <pc:sldMk cId="2482509112" sldId="425"/>
            <ac:picMk id="3075" creationId="{F156F08B-A1B7-48E2-8C1C-03150B6F717E}"/>
          </ac:picMkLst>
        </pc:picChg>
        <pc:picChg chg="add mod">
          <ac:chgData name="Enzo Vozzo" userId="fc33c835-d309-47ca-a88b-dc1b677ccca4" providerId="ADAL" clId="{D01F4947-CB3A-40E1-B6E1-D8CD755976CE}" dt="2021-12-01T04:39:33.867" v="1099" actId="1038"/>
          <ac:picMkLst>
            <pc:docMk/>
            <pc:sldMk cId="2482509112" sldId="425"/>
            <ac:picMk id="3076" creationId="{0DF2336F-1C2E-40B6-832E-DEF21DCA1447}"/>
          </ac:picMkLst>
        </pc:picChg>
        <pc:picChg chg="add mod">
          <ac:chgData name="Enzo Vozzo" userId="fc33c835-d309-47ca-a88b-dc1b677ccca4" providerId="ADAL" clId="{D01F4947-CB3A-40E1-B6E1-D8CD755976CE}" dt="2021-12-01T04:40:21.832" v="1110" actId="14100"/>
          <ac:picMkLst>
            <pc:docMk/>
            <pc:sldMk cId="2482509112" sldId="425"/>
            <ac:picMk id="3077" creationId="{809DAAB0-1A97-4B59-9F24-B923B19FE3BC}"/>
          </ac:picMkLst>
        </pc:picChg>
        <pc:cxnChg chg="add mod">
          <ac:chgData name="Enzo Vozzo" userId="fc33c835-d309-47ca-a88b-dc1b677ccca4" providerId="ADAL" clId="{D01F4947-CB3A-40E1-B6E1-D8CD755976CE}" dt="2021-12-01T04:38:18.220" v="1046"/>
          <ac:cxnSpMkLst>
            <pc:docMk/>
            <pc:sldMk cId="2482509112" sldId="425"/>
            <ac:cxnSpMk id="7" creationId="{68E10D40-D851-402E-8CEA-A4A8C91368D4}"/>
          </ac:cxnSpMkLst>
        </pc:cxnChg>
      </pc:sldChg>
      <pc:sldChg chg="addSp delSp modSp new mod modAnim">
        <pc:chgData name="Enzo Vozzo" userId="fc33c835-d309-47ca-a88b-dc1b677ccca4" providerId="ADAL" clId="{D01F4947-CB3A-40E1-B6E1-D8CD755976CE}" dt="2021-12-01T07:29:31.264" v="2524"/>
        <pc:sldMkLst>
          <pc:docMk/>
          <pc:sldMk cId="3528634906" sldId="426"/>
        </pc:sldMkLst>
        <pc:spChg chg="add mod">
          <ac:chgData name="Enzo Vozzo" userId="fc33c835-d309-47ca-a88b-dc1b677ccca4" providerId="ADAL" clId="{D01F4947-CB3A-40E1-B6E1-D8CD755976CE}" dt="2021-12-01T04:44:12.496" v="1257"/>
          <ac:spMkLst>
            <pc:docMk/>
            <pc:sldMk cId="3528634906" sldId="426"/>
            <ac:spMk id="6" creationId="{5BA6D6AD-4CFC-456B-B082-5F3ABC6E8391}"/>
          </ac:spMkLst>
        </pc:spChg>
        <pc:spChg chg="add mod">
          <ac:chgData name="Enzo Vozzo" userId="fc33c835-d309-47ca-a88b-dc1b677ccca4" providerId="ADAL" clId="{D01F4947-CB3A-40E1-B6E1-D8CD755976CE}" dt="2021-12-01T04:44:12.496" v="1257"/>
          <ac:spMkLst>
            <pc:docMk/>
            <pc:sldMk cId="3528634906" sldId="426"/>
            <ac:spMk id="7" creationId="{18793995-8C52-4D93-B067-023ADE626362}"/>
          </ac:spMkLst>
        </pc:spChg>
        <pc:spChg chg="add mod">
          <ac:chgData name="Enzo Vozzo" userId="fc33c835-d309-47ca-a88b-dc1b677ccca4" providerId="ADAL" clId="{D01F4947-CB3A-40E1-B6E1-D8CD755976CE}" dt="2021-12-01T04:44:12.496" v="1257"/>
          <ac:spMkLst>
            <pc:docMk/>
            <pc:sldMk cId="3528634906" sldId="426"/>
            <ac:spMk id="8" creationId="{D751C801-651D-49F6-85C7-F11B0788AC46}"/>
          </ac:spMkLst>
        </pc:spChg>
        <pc:spChg chg="add mod">
          <ac:chgData name="Enzo Vozzo" userId="fc33c835-d309-47ca-a88b-dc1b677ccca4" providerId="ADAL" clId="{D01F4947-CB3A-40E1-B6E1-D8CD755976CE}" dt="2021-12-01T04:44:12.496" v="1257"/>
          <ac:spMkLst>
            <pc:docMk/>
            <pc:sldMk cId="3528634906" sldId="426"/>
            <ac:spMk id="9" creationId="{F223380E-3037-4BB0-8AC4-52D3D08BE1B6}"/>
          </ac:spMkLst>
        </pc:spChg>
        <pc:spChg chg="add mod">
          <ac:chgData name="Enzo Vozzo" userId="fc33c835-d309-47ca-a88b-dc1b677ccca4" providerId="ADAL" clId="{D01F4947-CB3A-40E1-B6E1-D8CD755976CE}" dt="2021-12-01T04:50:57.007" v="1427" actId="1035"/>
          <ac:spMkLst>
            <pc:docMk/>
            <pc:sldMk cId="3528634906" sldId="426"/>
            <ac:spMk id="12" creationId="{954E01DA-7D58-4CFA-924C-31D2143996D9}"/>
          </ac:spMkLst>
        </pc:spChg>
        <pc:spChg chg="add mod">
          <ac:chgData name="Enzo Vozzo" userId="fc33c835-d309-47ca-a88b-dc1b677ccca4" providerId="ADAL" clId="{D01F4947-CB3A-40E1-B6E1-D8CD755976CE}" dt="2021-12-01T04:47:36.499" v="1292"/>
          <ac:spMkLst>
            <pc:docMk/>
            <pc:sldMk cId="3528634906" sldId="426"/>
            <ac:spMk id="13" creationId="{D84E773E-1B0F-4456-9304-4FADCCFCDDE4}"/>
          </ac:spMkLst>
        </pc:spChg>
        <pc:spChg chg="add mod">
          <ac:chgData name="Enzo Vozzo" userId="fc33c835-d309-47ca-a88b-dc1b677ccca4" providerId="ADAL" clId="{D01F4947-CB3A-40E1-B6E1-D8CD755976CE}" dt="2021-12-01T04:47:36.499" v="1292"/>
          <ac:spMkLst>
            <pc:docMk/>
            <pc:sldMk cId="3528634906" sldId="426"/>
            <ac:spMk id="14" creationId="{EE0141C4-FBA8-4096-951D-DD82257F0073}"/>
          </ac:spMkLst>
        </pc:spChg>
        <pc:spChg chg="add mod">
          <ac:chgData name="Enzo Vozzo" userId="fc33c835-d309-47ca-a88b-dc1b677ccca4" providerId="ADAL" clId="{D01F4947-CB3A-40E1-B6E1-D8CD755976CE}" dt="2021-12-01T04:50:49.821" v="1417" actId="1035"/>
          <ac:spMkLst>
            <pc:docMk/>
            <pc:sldMk cId="3528634906" sldId="426"/>
            <ac:spMk id="15" creationId="{0C5D794D-B54E-4C5D-A315-56C95F2C5716}"/>
          </ac:spMkLst>
        </pc:spChg>
        <pc:spChg chg="add mod">
          <ac:chgData name="Enzo Vozzo" userId="fc33c835-d309-47ca-a88b-dc1b677ccca4" providerId="ADAL" clId="{D01F4947-CB3A-40E1-B6E1-D8CD755976CE}" dt="2021-12-01T04:50:44.526" v="1412" actId="1036"/>
          <ac:spMkLst>
            <pc:docMk/>
            <pc:sldMk cId="3528634906" sldId="426"/>
            <ac:spMk id="16" creationId="{F0F79649-AF0D-44A1-8A40-BBC0E375D07E}"/>
          </ac:spMkLst>
        </pc:spChg>
        <pc:spChg chg="add mod">
          <ac:chgData name="Enzo Vozzo" userId="fc33c835-d309-47ca-a88b-dc1b677ccca4" providerId="ADAL" clId="{D01F4947-CB3A-40E1-B6E1-D8CD755976CE}" dt="2021-12-01T04:53:52.784" v="1547" actId="1035"/>
          <ac:spMkLst>
            <pc:docMk/>
            <pc:sldMk cId="3528634906" sldId="426"/>
            <ac:spMk id="17" creationId="{8B1AD193-7647-449E-ADF4-5C0400938274}"/>
          </ac:spMkLst>
        </pc:spChg>
        <pc:spChg chg="add mod">
          <ac:chgData name="Enzo Vozzo" userId="fc33c835-d309-47ca-a88b-dc1b677ccca4" providerId="ADAL" clId="{D01F4947-CB3A-40E1-B6E1-D8CD755976CE}" dt="2021-12-01T04:53:58.475" v="1552" actId="1035"/>
          <ac:spMkLst>
            <pc:docMk/>
            <pc:sldMk cId="3528634906" sldId="426"/>
            <ac:spMk id="18" creationId="{6F8C1F29-B76F-4BDC-A7BA-CEFB6D8F2390}"/>
          </ac:spMkLst>
        </pc:spChg>
        <pc:spChg chg="add mod">
          <ac:chgData name="Enzo Vozzo" userId="fc33c835-d309-47ca-a88b-dc1b677ccca4" providerId="ADAL" clId="{D01F4947-CB3A-40E1-B6E1-D8CD755976CE}" dt="2021-12-01T04:50:59.898" v="1432" actId="1035"/>
          <ac:spMkLst>
            <pc:docMk/>
            <pc:sldMk cId="3528634906" sldId="426"/>
            <ac:spMk id="19" creationId="{C00C5D75-FC6B-4752-A581-37DB402967D9}"/>
          </ac:spMkLst>
        </pc:spChg>
        <pc:spChg chg="add mod">
          <ac:chgData name="Enzo Vozzo" userId="fc33c835-d309-47ca-a88b-dc1b677ccca4" providerId="ADAL" clId="{D01F4947-CB3A-40E1-B6E1-D8CD755976CE}" dt="2021-12-01T04:51:20.479" v="1463" actId="1036"/>
          <ac:spMkLst>
            <pc:docMk/>
            <pc:sldMk cId="3528634906" sldId="426"/>
            <ac:spMk id="20" creationId="{3A3DDBCC-F618-4974-BC6D-614880D182EE}"/>
          </ac:spMkLst>
        </pc:spChg>
        <pc:spChg chg="add mod">
          <ac:chgData name="Enzo Vozzo" userId="fc33c835-d309-47ca-a88b-dc1b677ccca4" providerId="ADAL" clId="{D01F4947-CB3A-40E1-B6E1-D8CD755976CE}" dt="2021-12-01T04:51:09.191" v="1455" actId="1035"/>
          <ac:spMkLst>
            <pc:docMk/>
            <pc:sldMk cId="3528634906" sldId="426"/>
            <ac:spMk id="21" creationId="{3AF94746-9FC3-4B7D-88F4-F6B40113D208}"/>
          </ac:spMkLst>
        </pc:spChg>
        <pc:spChg chg="add mod">
          <ac:chgData name="Enzo Vozzo" userId="fc33c835-d309-47ca-a88b-dc1b677ccca4" providerId="ADAL" clId="{D01F4947-CB3A-40E1-B6E1-D8CD755976CE}" dt="2021-12-01T04:51:04.035" v="1442" actId="1035"/>
          <ac:spMkLst>
            <pc:docMk/>
            <pc:sldMk cId="3528634906" sldId="426"/>
            <ac:spMk id="22" creationId="{6D513028-FA76-474A-A9DE-4301C4574B00}"/>
          </ac:spMkLst>
        </pc:spChg>
        <pc:spChg chg="add mod">
          <ac:chgData name="Enzo Vozzo" userId="fc33c835-d309-47ca-a88b-dc1b677ccca4" providerId="ADAL" clId="{D01F4947-CB3A-40E1-B6E1-D8CD755976CE}" dt="2021-12-01T04:51:27.092" v="1474" actId="1035"/>
          <ac:spMkLst>
            <pc:docMk/>
            <pc:sldMk cId="3528634906" sldId="426"/>
            <ac:spMk id="23" creationId="{CB486C29-10FF-4858-BF30-F289D60FC990}"/>
          </ac:spMkLst>
        </pc:spChg>
        <pc:picChg chg="add del mod">
          <ac:chgData name="Enzo Vozzo" userId="fc33c835-d309-47ca-a88b-dc1b677ccca4" providerId="ADAL" clId="{D01F4947-CB3A-40E1-B6E1-D8CD755976CE}" dt="2021-12-01T04:43:22.882" v="1240" actId="478"/>
          <ac:picMkLst>
            <pc:docMk/>
            <pc:sldMk cId="3528634906" sldId="426"/>
            <ac:picMk id="3" creationId="{E3CBDEF7-75DE-40A3-9C68-2A385BA0659C}"/>
          </ac:picMkLst>
        </pc:picChg>
        <pc:picChg chg="add mod">
          <ac:chgData name="Enzo Vozzo" userId="fc33c835-d309-47ca-a88b-dc1b677ccca4" providerId="ADAL" clId="{D01F4947-CB3A-40E1-B6E1-D8CD755976CE}" dt="2021-12-01T04:50:04.592" v="1404" actId="14100"/>
          <ac:picMkLst>
            <pc:docMk/>
            <pc:sldMk cId="3528634906" sldId="426"/>
            <ac:picMk id="4098" creationId="{90242C4A-424F-407C-A5AB-B0EAB04A484C}"/>
          </ac:picMkLst>
        </pc:picChg>
        <pc:picChg chg="add mod">
          <ac:chgData name="Enzo Vozzo" userId="fc33c835-d309-47ca-a88b-dc1b677ccca4" providerId="ADAL" clId="{D01F4947-CB3A-40E1-B6E1-D8CD755976CE}" dt="2021-12-01T04:50:26.539" v="1405" actId="14100"/>
          <ac:picMkLst>
            <pc:docMk/>
            <pc:sldMk cId="3528634906" sldId="426"/>
            <ac:picMk id="4099" creationId="{8A31674F-9D73-49F0-B491-C6174413A41F}"/>
          </ac:picMkLst>
        </pc:picChg>
        <pc:picChg chg="add mod">
          <ac:chgData name="Enzo Vozzo" userId="fc33c835-d309-47ca-a88b-dc1b677ccca4" providerId="ADAL" clId="{D01F4947-CB3A-40E1-B6E1-D8CD755976CE}" dt="2021-12-01T04:50:32.461" v="1406" actId="14100"/>
          <ac:picMkLst>
            <pc:docMk/>
            <pc:sldMk cId="3528634906" sldId="426"/>
            <ac:picMk id="4100" creationId="{57B891D4-B942-474D-9473-D0491F490571}"/>
          </ac:picMkLst>
        </pc:picChg>
        <pc:picChg chg="add mod">
          <ac:chgData name="Enzo Vozzo" userId="fc33c835-d309-47ca-a88b-dc1b677ccca4" providerId="ADAL" clId="{D01F4947-CB3A-40E1-B6E1-D8CD755976CE}" dt="2021-12-01T04:50:37.716" v="1407" actId="14100"/>
          <ac:picMkLst>
            <pc:docMk/>
            <pc:sldMk cId="3528634906" sldId="426"/>
            <ac:picMk id="4101" creationId="{1B3EAC4D-68F2-4AE3-A4A3-1989C9535B3B}"/>
          </ac:picMkLst>
        </pc:picChg>
        <pc:cxnChg chg="add mod">
          <ac:chgData name="Enzo Vozzo" userId="fc33c835-d309-47ca-a88b-dc1b677ccca4" providerId="ADAL" clId="{D01F4947-CB3A-40E1-B6E1-D8CD755976CE}" dt="2021-12-01T04:43:59.410" v="1254"/>
          <ac:cxnSpMkLst>
            <pc:docMk/>
            <pc:sldMk cId="3528634906" sldId="426"/>
            <ac:cxnSpMk id="5" creationId="{9401603F-6430-40DB-99C8-6572D063E38A}"/>
          </ac:cxnSpMkLst>
        </pc:cxnChg>
      </pc:sldChg>
      <pc:sldChg chg="addSp modSp new mod">
        <pc:chgData name="Enzo Vozzo" userId="fc33c835-d309-47ca-a88b-dc1b677ccca4" providerId="ADAL" clId="{D01F4947-CB3A-40E1-B6E1-D8CD755976CE}" dt="2021-12-01T05:34:04.825" v="1780" actId="1076"/>
        <pc:sldMkLst>
          <pc:docMk/>
          <pc:sldMk cId="1588457091" sldId="427"/>
        </pc:sldMkLst>
        <pc:picChg chg="add mod">
          <ac:chgData name="Enzo Vozzo" userId="fc33c835-d309-47ca-a88b-dc1b677ccca4" providerId="ADAL" clId="{D01F4947-CB3A-40E1-B6E1-D8CD755976CE}" dt="2021-12-01T05:34:04.825" v="1780" actId="1076"/>
          <ac:picMkLst>
            <pc:docMk/>
            <pc:sldMk cId="1588457091" sldId="427"/>
            <ac:picMk id="3" creationId="{9BD03A5E-458D-4478-93E7-0B4418E5125A}"/>
          </ac:picMkLst>
        </pc:picChg>
      </pc:sldChg>
    </pc:docChg>
  </pc:docChgLst>
  <pc:docChgLst>
    <pc:chgData name="Enzo Vozzo" userId="fc33c835-d309-47ca-a88b-dc1b677ccca4" providerId="ADAL" clId="{F03E0103-FC19-4311-86EB-1503B556D65B}"/>
    <pc:docChg chg="undo custSel addSld delSld modSld sldOrd">
      <pc:chgData name="Enzo Vozzo" userId="fc33c835-d309-47ca-a88b-dc1b677ccca4" providerId="ADAL" clId="{F03E0103-FC19-4311-86EB-1503B556D65B}" dt="2020-12-01T00:24:47.409" v="5036" actId="20577"/>
      <pc:docMkLst>
        <pc:docMk/>
      </pc:docMkLst>
      <pc:sldChg chg="addSp delSp modSp mod">
        <pc:chgData name="Enzo Vozzo" userId="fc33c835-d309-47ca-a88b-dc1b677ccca4" providerId="ADAL" clId="{F03E0103-FC19-4311-86EB-1503B556D65B}" dt="2020-11-02T04:48:20.522" v="1451" actId="20577"/>
        <pc:sldMkLst>
          <pc:docMk/>
          <pc:sldMk cId="637150634" sldId="256"/>
        </pc:sldMkLst>
        <pc:spChg chg="mod">
          <ac:chgData name="Enzo Vozzo" userId="fc33c835-d309-47ca-a88b-dc1b677ccca4" providerId="ADAL" clId="{F03E0103-FC19-4311-86EB-1503B556D65B}" dt="2020-11-02T04:47:48.060" v="1444" actId="20577"/>
          <ac:spMkLst>
            <pc:docMk/>
            <pc:sldMk cId="637150634" sldId="256"/>
            <ac:spMk id="2" creationId="{00000000-0000-0000-0000-000000000000}"/>
          </ac:spMkLst>
        </pc:spChg>
        <pc:spChg chg="mod">
          <ac:chgData name="Enzo Vozzo" userId="fc33c835-d309-47ca-a88b-dc1b677ccca4" providerId="ADAL" clId="{F03E0103-FC19-4311-86EB-1503B556D65B}" dt="2020-11-02T04:48:20.522" v="1451" actId="20577"/>
          <ac:spMkLst>
            <pc:docMk/>
            <pc:sldMk cId="637150634" sldId="256"/>
            <ac:spMk id="4" creationId="{AC2CFA50-48E2-4A40-AD07-2578F7E4766C}"/>
          </ac:spMkLst>
        </pc:spChg>
        <pc:spChg chg="add mod">
          <ac:chgData name="Enzo Vozzo" userId="fc33c835-d309-47ca-a88b-dc1b677ccca4" providerId="ADAL" clId="{F03E0103-FC19-4311-86EB-1503B556D65B}" dt="2020-11-01T22:42:55.611" v="117" actId="20577"/>
          <ac:spMkLst>
            <pc:docMk/>
            <pc:sldMk cId="637150634" sldId="256"/>
            <ac:spMk id="8" creationId="{E041B3E2-CA85-4972-B960-245E95C05F44}"/>
          </ac:spMkLst>
        </pc:spChg>
        <pc:picChg chg="mod">
          <ac:chgData name="Enzo Vozzo" userId="fc33c835-d309-47ca-a88b-dc1b677ccca4" providerId="ADAL" clId="{F03E0103-FC19-4311-86EB-1503B556D65B}" dt="2020-11-01T22:41:41.700" v="36" actId="1076"/>
          <ac:picMkLst>
            <pc:docMk/>
            <pc:sldMk cId="637150634" sldId="256"/>
            <ac:picMk id="6" creationId="{6F8F3CD2-AAF1-4D17-BAC1-DCBB8CDE83A5}"/>
          </ac:picMkLst>
        </pc:picChg>
        <pc:picChg chg="del">
          <ac:chgData name="Enzo Vozzo" userId="fc33c835-d309-47ca-a88b-dc1b677ccca4" providerId="ADAL" clId="{F03E0103-FC19-4311-86EB-1503B556D65B}" dt="2020-11-01T22:39:59.822" v="6" actId="478"/>
          <ac:picMkLst>
            <pc:docMk/>
            <pc:sldMk cId="637150634" sldId="256"/>
            <ac:picMk id="7" creationId="{4A2740AD-1769-4E7C-9BDD-589468DF71A2}"/>
          </ac:picMkLst>
        </pc:picChg>
        <pc:picChg chg="mod">
          <ac:chgData name="Enzo Vozzo" userId="fc33c835-d309-47ca-a88b-dc1b677ccca4" providerId="ADAL" clId="{F03E0103-FC19-4311-86EB-1503B556D65B}" dt="2020-11-01T22:41:36.900" v="34" actId="1076"/>
          <ac:picMkLst>
            <pc:docMk/>
            <pc:sldMk cId="637150634" sldId="256"/>
            <ac:picMk id="11" creationId="{F949CF85-B304-416D-90A7-34681DE15108}"/>
          </ac:picMkLst>
        </pc:picChg>
      </pc:sldChg>
      <pc:sldChg chg="addSp delSp modSp mod delAnim modAnim">
        <pc:chgData name="Enzo Vozzo" userId="fc33c835-d309-47ca-a88b-dc1b677ccca4" providerId="ADAL" clId="{F03E0103-FC19-4311-86EB-1503B556D65B}" dt="2020-11-13T10:55:19.181" v="4872"/>
        <pc:sldMkLst>
          <pc:docMk/>
          <pc:sldMk cId="1636949712" sldId="257"/>
        </pc:sldMkLst>
        <pc:spChg chg="add mod">
          <ac:chgData name="Enzo Vozzo" userId="fc33c835-d309-47ca-a88b-dc1b677ccca4" providerId="ADAL" clId="{F03E0103-FC19-4311-86EB-1503B556D65B}" dt="2020-11-01T23:25:44.547" v="1089" actId="20577"/>
          <ac:spMkLst>
            <pc:docMk/>
            <pc:sldMk cId="1636949712" sldId="257"/>
            <ac:spMk id="27" creationId="{B93F4322-5DCB-4A4F-9100-8D8B93D2472E}"/>
          </ac:spMkLst>
        </pc:spChg>
        <pc:spChg chg="mod">
          <ac:chgData name="Enzo Vozzo" userId="fc33c835-d309-47ca-a88b-dc1b677ccca4" providerId="ADAL" clId="{F03E0103-FC19-4311-86EB-1503B556D65B}" dt="2020-11-05T02:19:25.076" v="4525" actId="6549"/>
          <ac:spMkLst>
            <pc:docMk/>
            <pc:sldMk cId="1636949712" sldId="257"/>
            <ac:spMk id="28" creationId="{441DDDEB-A18C-461D-8280-1E05FE02DE55}"/>
          </ac:spMkLst>
        </pc:spChg>
        <pc:spChg chg="del mod">
          <ac:chgData name="Enzo Vozzo" userId="fc33c835-d309-47ca-a88b-dc1b677ccca4" providerId="ADAL" clId="{F03E0103-FC19-4311-86EB-1503B556D65B}" dt="2020-11-13T10:43:59.173" v="4846" actId="478"/>
          <ac:spMkLst>
            <pc:docMk/>
            <pc:sldMk cId="1636949712" sldId="257"/>
            <ac:spMk id="36" creationId="{B81FDB28-6C95-41C3-B010-532C1E504FBD}"/>
          </ac:spMkLst>
        </pc:spChg>
        <pc:spChg chg="add mod">
          <ac:chgData name="Enzo Vozzo" userId="fc33c835-d309-47ca-a88b-dc1b677ccca4" providerId="ADAL" clId="{F03E0103-FC19-4311-86EB-1503B556D65B}" dt="2020-11-13T10:44:13.202" v="4851"/>
          <ac:spMkLst>
            <pc:docMk/>
            <pc:sldMk cId="1636949712" sldId="257"/>
            <ac:spMk id="37" creationId="{39989979-453F-4E7A-9735-D7B4881F5C54}"/>
          </ac:spMkLst>
        </pc:spChg>
        <pc:spChg chg="mod">
          <ac:chgData name="Enzo Vozzo" userId="fc33c835-d309-47ca-a88b-dc1b677ccca4" providerId="ADAL" clId="{F03E0103-FC19-4311-86EB-1503B556D65B}" dt="2020-11-01T23:29:19.097" v="1110" actId="553"/>
          <ac:spMkLst>
            <pc:docMk/>
            <pc:sldMk cId="1636949712" sldId="257"/>
            <ac:spMk id="39" creationId="{00000000-0000-0000-0000-000000000000}"/>
          </ac:spMkLst>
        </pc:spChg>
        <pc:spChg chg="mod">
          <ac:chgData name="Enzo Vozzo" userId="fc33c835-d309-47ca-a88b-dc1b677ccca4" providerId="ADAL" clId="{F03E0103-FC19-4311-86EB-1503B556D65B}" dt="2020-11-05T02:19:19.889" v="4521" actId="6549"/>
          <ac:spMkLst>
            <pc:docMk/>
            <pc:sldMk cId="1636949712" sldId="257"/>
            <ac:spMk id="58" creationId="{66020C94-3AD1-4006-860C-2E4420970F36}"/>
          </ac:spMkLst>
        </pc:spChg>
        <pc:spChg chg="mod">
          <ac:chgData name="Enzo Vozzo" userId="fc33c835-d309-47ca-a88b-dc1b677ccca4" providerId="ADAL" clId="{F03E0103-FC19-4311-86EB-1503B556D65B}" dt="2020-11-01T23:29:19.097" v="1110" actId="553"/>
          <ac:spMkLst>
            <pc:docMk/>
            <pc:sldMk cId="1636949712" sldId="257"/>
            <ac:spMk id="59" creationId="{B7DB25C6-20BD-4619-8851-7A097081E06F}"/>
          </ac:spMkLst>
        </pc:spChg>
        <pc:spChg chg="mod">
          <ac:chgData name="Enzo Vozzo" userId="fc33c835-d309-47ca-a88b-dc1b677ccca4" providerId="ADAL" clId="{F03E0103-FC19-4311-86EB-1503B556D65B}" dt="2020-11-01T23:29:19.097" v="1110" actId="553"/>
          <ac:spMkLst>
            <pc:docMk/>
            <pc:sldMk cId="1636949712" sldId="257"/>
            <ac:spMk id="60" creationId="{686CEAC7-303D-4854-BF3C-4F0AC9101492}"/>
          </ac:spMkLst>
        </pc:spChg>
        <pc:spChg chg="mod">
          <ac:chgData name="Enzo Vozzo" userId="fc33c835-d309-47ca-a88b-dc1b677ccca4" providerId="ADAL" clId="{F03E0103-FC19-4311-86EB-1503B556D65B}" dt="2020-11-05T02:19:21.077" v="4522" actId="6549"/>
          <ac:spMkLst>
            <pc:docMk/>
            <pc:sldMk cId="1636949712" sldId="257"/>
            <ac:spMk id="71" creationId="{09913E53-4A07-470C-A9E2-4C5C8F0C05B5}"/>
          </ac:spMkLst>
        </pc:spChg>
      </pc:sldChg>
      <pc:sldChg chg="addSp delSp modSp mod delAnim modAnim">
        <pc:chgData name="Enzo Vozzo" userId="fc33c835-d309-47ca-a88b-dc1b677ccca4" providerId="ADAL" clId="{F03E0103-FC19-4311-86EB-1503B556D65B}" dt="2020-11-13T10:53:40.871" v="4860"/>
        <pc:sldMkLst>
          <pc:docMk/>
          <pc:sldMk cId="235763772" sldId="258"/>
        </pc:sldMkLst>
        <pc:spChg chg="mod">
          <ac:chgData name="Enzo Vozzo" userId="fc33c835-d309-47ca-a88b-dc1b677ccca4" providerId="ADAL" clId="{F03E0103-FC19-4311-86EB-1503B556D65B}" dt="2020-11-01T23:29:02.572" v="1108" actId="553"/>
          <ac:spMkLst>
            <pc:docMk/>
            <pc:sldMk cId="235763772" sldId="258"/>
            <ac:spMk id="28" creationId="{DF8C7B65-DB6B-4EA9-81ED-D49B7D27F902}"/>
          </ac:spMkLst>
        </pc:spChg>
        <pc:spChg chg="del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36" creationId="{3610EF1C-7251-43CD-968E-3C07DEE2A656}"/>
          </ac:spMkLst>
        </pc:spChg>
        <pc:spChg chg="add del mod">
          <ac:chgData name="Enzo Vozzo" userId="fc33c835-d309-47ca-a88b-dc1b677ccca4" providerId="ADAL" clId="{F03E0103-FC19-4311-86EB-1503B556D65B}" dt="2020-11-13T10:44:01.626" v="4848" actId="478"/>
          <ac:spMkLst>
            <pc:docMk/>
            <pc:sldMk cId="235763772" sldId="258"/>
            <ac:spMk id="36" creationId="{3CB0B2BA-AA79-45C5-A71C-87D0E8A0C06E}"/>
          </ac:spMkLst>
        </pc:spChg>
        <pc:spChg chg="add mod">
          <ac:chgData name="Enzo Vozzo" userId="fc33c835-d309-47ca-a88b-dc1b677ccca4" providerId="ADAL" clId="{F03E0103-FC19-4311-86EB-1503B556D65B}" dt="2020-11-13T10:44:08.101" v="4849"/>
          <ac:spMkLst>
            <pc:docMk/>
            <pc:sldMk cId="235763772" sldId="258"/>
            <ac:spMk id="37" creationId="{0EC4B68B-D7DF-43A1-A27D-C552D7907DDD}"/>
          </ac:spMkLst>
        </pc:spChg>
        <pc:spChg chg="del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37" creationId="{E8A35FE1-19AF-4666-83E5-EF8E2F2D1994}"/>
          </ac:spMkLst>
        </pc:spChg>
        <pc:spChg chg="del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40" creationId="{C72D530C-0676-4087-9712-1EE9E347385E}"/>
          </ac:spMkLst>
        </pc:spChg>
        <pc:spChg chg="del mod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41" creationId="{80844429-EF3B-46B1-8BCA-87C120BA9766}"/>
          </ac:spMkLst>
        </pc:spChg>
        <pc:spChg chg="del mod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42" creationId="{DF57F2E4-E8BF-4300-9E8E-7996F82746AD}"/>
          </ac:spMkLst>
        </pc:spChg>
        <pc:spChg chg="del">
          <ac:chgData name="Enzo Vozzo" userId="fc33c835-d309-47ca-a88b-dc1b677ccca4" providerId="ADAL" clId="{F03E0103-FC19-4311-86EB-1503B556D65B}" dt="2020-11-01T23:23:12.083" v="1008" actId="478"/>
          <ac:spMkLst>
            <pc:docMk/>
            <pc:sldMk cId="235763772" sldId="258"/>
            <ac:spMk id="43" creationId="{E20ECE01-6FE7-4DF3-9E09-753D88CEDC64}"/>
          </ac:spMkLst>
        </pc:spChg>
        <pc:spChg chg="add mod">
          <ac:chgData name="Enzo Vozzo" userId="fc33c835-d309-47ca-a88b-dc1b677ccca4" providerId="ADAL" clId="{F03E0103-FC19-4311-86EB-1503B556D65B}" dt="2020-11-05T02:19:01.629" v="4513" actId="6549"/>
          <ac:spMkLst>
            <pc:docMk/>
            <pc:sldMk cId="235763772" sldId="258"/>
            <ac:spMk id="44" creationId="{1E1D6B51-0F37-481D-90C3-DCC294F87D6C}"/>
          </ac:spMkLst>
        </pc:spChg>
        <pc:spChg chg="add mod">
          <ac:chgData name="Enzo Vozzo" userId="fc33c835-d309-47ca-a88b-dc1b677ccca4" providerId="ADAL" clId="{F03E0103-FC19-4311-86EB-1503B556D65B}" dt="2020-11-01T23:29:02.572" v="1108" actId="553"/>
          <ac:spMkLst>
            <pc:docMk/>
            <pc:sldMk cId="235763772" sldId="258"/>
            <ac:spMk id="45" creationId="{38157512-3216-4F46-B66B-0ECC7C08FDCD}"/>
          </ac:spMkLst>
        </pc:spChg>
        <pc:spChg chg="add mod">
          <ac:chgData name="Enzo Vozzo" userId="fc33c835-d309-47ca-a88b-dc1b677ccca4" providerId="ADAL" clId="{F03E0103-FC19-4311-86EB-1503B556D65B}" dt="2020-11-01T23:29:02.572" v="1108" actId="553"/>
          <ac:spMkLst>
            <pc:docMk/>
            <pc:sldMk cId="235763772" sldId="258"/>
            <ac:spMk id="46" creationId="{698CF738-7BDF-415B-BDD7-1422653DC072}"/>
          </ac:spMkLst>
        </pc:spChg>
        <pc:spChg chg="add mod">
          <ac:chgData name="Enzo Vozzo" userId="fc33c835-d309-47ca-a88b-dc1b677ccca4" providerId="ADAL" clId="{F03E0103-FC19-4311-86EB-1503B556D65B}" dt="2020-11-05T02:19:02.932" v="4514" actId="6549"/>
          <ac:spMkLst>
            <pc:docMk/>
            <pc:sldMk cId="235763772" sldId="258"/>
            <ac:spMk id="47" creationId="{E87F3057-6C46-48C2-ADA0-F4DA7BC64155}"/>
          </ac:spMkLst>
        </pc:spChg>
        <pc:spChg chg="add mod">
          <ac:chgData name="Enzo Vozzo" userId="fc33c835-d309-47ca-a88b-dc1b677ccca4" providerId="ADAL" clId="{F03E0103-FC19-4311-86EB-1503B556D65B}" dt="2020-11-05T02:19:05.534" v="4515" actId="6549"/>
          <ac:spMkLst>
            <pc:docMk/>
            <pc:sldMk cId="235763772" sldId="258"/>
            <ac:spMk id="48" creationId="{B64E6911-93AB-40E8-8838-EFF36716DB6B}"/>
          </ac:spMkLst>
        </pc:spChg>
        <pc:spChg chg="add del mod">
          <ac:chgData name="Enzo Vozzo" userId="fc33c835-d309-47ca-a88b-dc1b677ccca4" providerId="ADAL" clId="{F03E0103-FC19-4311-86EB-1503B556D65B}" dt="2020-11-13T10:43:08.597" v="4836" actId="478"/>
          <ac:spMkLst>
            <pc:docMk/>
            <pc:sldMk cId="235763772" sldId="258"/>
            <ac:spMk id="49" creationId="{9F76ED95-A903-47CC-BB1F-2B46D391079A}"/>
          </ac:spMkLst>
        </pc:spChg>
        <pc:spChg chg="add mod">
          <ac:chgData name="Enzo Vozzo" userId="fc33c835-d309-47ca-a88b-dc1b677ccca4" providerId="ADAL" clId="{F03E0103-FC19-4311-86EB-1503B556D65B}" dt="2020-11-01T23:26:07.754" v="1094"/>
          <ac:spMkLst>
            <pc:docMk/>
            <pc:sldMk cId="235763772" sldId="258"/>
            <ac:spMk id="50" creationId="{65D57E88-6044-483F-BC9B-CD586DC46A3A}"/>
          </ac:spMkLst>
        </pc:spChg>
        <pc:spChg chg="add mod">
          <ac:chgData name="Enzo Vozzo" userId="fc33c835-d309-47ca-a88b-dc1b677ccca4" providerId="ADAL" clId="{F03E0103-FC19-4311-86EB-1503B556D65B}" dt="2020-11-01T23:26:07.754" v="1094"/>
          <ac:spMkLst>
            <pc:docMk/>
            <pc:sldMk cId="235763772" sldId="258"/>
            <ac:spMk id="51" creationId="{49E875ED-B737-4D44-86E1-2E68BD2C2022}"/>
          </ac:spMkLst>
        </pc:spChg>
        <pc:spChg chg="del">
          <ac:chgData name="Enzo Vozzo" userId="fc33c835-d309-47ca-a88b-dc1b677ccca4" providerId="ADAL" clId="{F03E0103-FC19-4311-86EB-1503B556D65B}" dt="2020-11-01T23:26:02.846" v="1092" actId="478"/>
          <ac:spMkLst>
            <pc:docMk/>
            <pc:sldMk cId="235763772" sldId="258"/>
            <ac:spMk id="70" creationId="{F59DFE33-926C-4E0A-8EB7-025F810D48EB}"/>
          </ac:spMkLst>
        </pc:spChg>
      </pc:sldChg>
      <pc:sldChg chg="modSp mod">
        <pc:chgData name="Enzo Vozzo" userId="fc33c835-d309-47ca-a88b-dc1b677ccca4" providerId="ADAL" clId="{F03E0103-FC19-4311-86EB-1503B556D65B}" dt="2020-11-02T06:31:58.289" v="1797" actId="1076"/>
        <pc:sldMkLst>
          <pc:docMk/>
          <pc:sldMk cId="3034318217" sldId="310"/>
        </pc:sldMkLst>
        <pc:spChg chg="mod">
          <ac:chgData name="Enzo Vozzo" userId="fc33c835-d309-47ca-a88b-dc1b677ccca4" providerId="ADAL" clId="{F03E0103-FC19-4311-86EB-1503B556D65B}" dt="2020-11-02T06:31:58.289" v="1797" actId="1076"/>
          <ac:spMkLst>
            <pc:docMk/>
            <pc:sldMk cId="3034318217" sldId="310"/>
            <ac:spMk id="18" creationId="{79FC78E1-946B-4094-997A-FC747E1CB17D}"/>
          </ac:spMkLst>
        </pc:spChg>
      </pc:sldChg>
      <pc:sldChg chg="modSp">
        <pc:chgData name="Enzo Vozzo" userId="fc33c835-d309-47ca-a88b-dc1b677ccca4" providerId="ADAL" clId="{F03E0103-FC19-4311-86EB-1503B556D65B}" dt="2020-11-02T06:33:57.467" v="1837" actId="20577"/>
        <pc:sldMkLst>
          <pc:docMk/>
          <pc:sldMk cId="3052572235" sldId="311"/>
        </pc:sldMkLst>
        <pc:spChg chg="mod">
          <ac:chgData name="Enzo Vozzo" userId="fc33c835-d309-47ca-a88b-dc1b677ccca4" providerId="ADAL" clId="{F03E0103-FC19-4311-86EB-1503B556D65B}" dt="2020-11-02T06:33:57.467" v="1837" actId="20577"/>
          <ac:spMkLst>
            <pc:docMk/>
            <pc:sldMk cId="3052572235" sldId="311"/>
            <ac:spMk id="7" creationId="{BE967DDF-F2BC-4E4C-A10B-C9EE160B597B}"/>
          </ac:spMkLst>
        </pc:spChg>
      </pc:sldChg>
      <pc:sldChg chg="delSp modSp mod delAnim">
        <pc:chgData name="Enzo Vozzo" userId="fc33c835-d309-47ca-a88b-dc1b677ccca4" providerId="ADAL" clId="{F03E0103-FC19-4311-86EB-1503B556D65B}" dt="2020-11-04T09:57:53.733" v="4221" actId="1038"/>
        <pc:sldMkLst>
          <pc:docMk/>
          <pc:sldMk cId="3428870415" sldId="312"/>
        </pc:sldMkLst>
        <pc:spChg chg="del">
          <ac:chgData name="Enzo Vozzo" userId="fc33c835-d309-47ca-a88b-dc1b677ccca4" providerId="ADAL" clId="{F03E0103-FC19-4311-86EB-1503B556D65B}" dt="2020-11-02T06:35:11.411" v="1843" actId="478"/>
          <ac:spMkLst>
            <pc:docMk/>
            <pc:sldMk cId="3428870415" sldId="312"/>
            <ac:spMk id="90" creationId="{E90B3073-4C96-45E6-8627-46388481933F}"/>
          </ac:spMkLst>
        </pc:spChg>
        <pc:spChg chg="del">
          <ac:chgData name="Enzo Vozzo" userId="fc33c835-d309-47ca-a88b-dc1b677ccca4" providerId="ADAL" clId="{F03E0103-FC19-4311-86EB-1503B556D65B}" dt="2020-11-02T06:35:09.354" v="1842" actId="478"/>
          <ac:spMkLst>
            <pc:docMk/>
            <pc:sldMk cId="3428870415" sldId="312"/>
            <ac:spMk id="91" creationId="{CBA8FCDA-000A-4BC4-93F3-E9FAFFE2D8F3}"/>
          </ac:spMkLst>
        </pc:spChg>
        <pc:spChg chg="mod">
          <ac:chgData name="Enzo Vozzo" userId="fc33c835-d309-47ca-a88b-dc1b677ccca4" providerId="ADAL" clId="{F03E0103-FC19-4311-86EB-1503B556D65B}" dt="2020-11-04T09:57:30.574" v="4164" actId="1038"/>
          <ac:spMkLst>
            <pc:docMk/>
            <pc:sldMk cId="3428870415" sldId="312"/>
            <ac:spMk id="109" creationId="{2BAB1809-7351-4D05-8ABE-E81C5D6242A0}"/>
          </ac:spMkLst>
        </pc:spChg>
        <pc:spChg chg="mod">
          <ac:chgData name="Enzo Vozzo" userId="fc33c835-d309-47ca-a88b-dc1b677ccca4" providerId="ADAL" clId="{F03E0103-FC19-4311-86EB-1503B556D65B}" dt="2020-11-04T09:57:27.460" v="4157" actId="1038"/>
          <ac:spMkLst>
            <pc:docMk/>
            <pc:sldMk cId="3428870415" sldId="312"/>
            <ac:spMk id="110" creationId="{5CD51423-7022-422A-B246-8AEFEA6B2799}"/>
          </ac:spMkLst>
        </pc:spChg>
        <pc:spChg chg="mod">
          <ac:chgData name="Enzo Vozzo" userId="fc33c835-d309-47ca-a88b-dc1b677ccca4" providerId="ADAL" clId="{F03E0103-FC19-4311-86EB-1503B556D65B}" dt="2020-11-04T09:57:34.284" v="4172" actId="1038"/>
          <ac:spMkLst>
            <pc:docMk/>
            <pc:sldMk cId="3428870415" sldId="312"/>
            <ac:spMk id="111" creationId="{E1CAE571-BB5B-476E-8B81-34EB9C2E3FAC}"/>
          </ac:spMkLst>
        </pc:spChg>
        <pc:spChg chg="mod">
          <ac:chgData name="Enzo Vozzo" userId="fc33c835-d309-47ca-a88b-dc1b677ccca4" providerId="ADAL" clId="{F03E0103-FC19-4311-86EB-1503B556D65B}" dt="2020-11-04T09:57:37.391" v="4180" actId="1038"/>
          <ac:spMkLst>
            <pc:docMk/>
            <pc:sldMk cId="3428870415" sldId="312"/>
            <ac:spMk id="112" creationId="{82B36EC6-AF06-41E9-9354-478998F8A3E5}"/>
          </ac:spMkLst>
        </pc:spChg>
        <pc:spChg chg="mod">
          <ac:chgData name="Enzo Vozzo" userId="fc33c835-d309-47ca-a88b-dc1b677ccca4" providerId="ADAL" clId="{F03E0103-FC19-4311-86EB-1503B556D65B}" dt="2020-11-04T09:57:49.801" v="4210" actId="1038"/>
          <ac:spMkLst>
            <pc:docMk/>
            <pc:sldMk cId="3428870415" sldId="312"/>
            <ac:spMk id="113" creationId="{5488096E-275A-4558-B0A4-1E661C733C15}"/>
          </ac:spMkLst>
        </pc:spChg>
        <pc:spChg chg="mod">
          <ac:chgData name="Enzo Vozzo" userId="fc33c835-d309-47ca-a88b-dc1b677ccca4" providerId="ADAL" clId="{F03E0103-FC19-4311-86EB-1503B556D65B}" dt="2020-11-04T09:57:53.733" v="4221" actId="1038"/>
          <ac:spMkLst>
            <pc:docMk/>
            <pc:sldMk cId="3428870415" sldId="312"/>
            <ac:spMk id="114" creationId="{AE96557A-C11B-47EB-A153-42DB5CCB8A2E}"/>
          </ac:spMkLst>
        </pc:spChg>
        <pc:spChg chg="mod">
          <ac:chgData name="Enzo Vozzo" userId="fc33c835-d309-47ca-a88b-dc1b677ccca4" providerId="ADAL" clId="{F03E0103-FC19-4311-86EB-1503B556D65B}" dt="2020-11-04T09:57:44.346" v="4198" actId="1038"/>
          <ac:spMkLst>
            <pc:docMk/>
            <pc:sldMk cId="3428870415" sldId="312"/>
            <ac:spMk id="115" creationId="{DF2CCE91-7466-46C9-9554-DADB2D1359D0}"/>
          </ac:spMkLst>
        </pc:spChg>
        <pc:spChg chg="mod">
          <ac:chgData name="Enzo Vozzo" userId="fc33c835-d309-47ca-a88b-dc1b677ccca4" providerId="ADAL" clId="{F03E0103-FC19-4311-86EB-1503B556D65B}" dt="2020-11-04T09:57:41.692" v="4191" actId="1038"/>
          <ac:spMkLst>
            <pc:docMk/>
            <pc:sldMk cId="3428870415" sldId="312"/>
            <ac:spMk id="116" creationId="{4B6B16ED-CF80-484C-8691-F375A8423D74}"/>
          </ac:spMkLst>
        </pc:spChg>
        <pc:spChg chg="mod">
          <ac:chgData name="Enzo Vozzo" userId="fc33c835-d309-47ca-a88b-dc1b677ccca4" providerId="ADAL" clId="{F03E0103-FC19-4311-86EB-1503B556D65B}" dt="2020-11-02T06:36:49.641" v="1879" actId="1076"/>
          <ac:spMkLst>
            <pc:docMk/>
            <pc:sldMk cId="3428870415" sldId="312"/>
            <ac:spMk id="117" creationId="{A719C8DD-331B-4DD1-B0D7-51B39634DDFC}"/>
          </ac:spMkLst>
        </pc:spChg>
      </pc:sldChg>
      <pc:sldChg chg="addSp modSp mod">
        <pc:chgData name="Enzo Vozzo" userId="fc33c835-d309-47ca-a88b-dc1b677ccca4" providerId="ADAL" clId="{F03E0103-FC19-4311-86EB-1503B556D65B}" dt="2020-11-02T06:38:27.017" v="1925" actId="1076"/>
        <pc:sldMkLst>
          <pc:docMk/>
          <pc:sldMk cId="3642864242" sldId="313"/>
        </pc:sldMkLst>
        <pc:spChg chg="mod">
          <ac:chgData name="Enzo Vozzo" userId="fc33c835-d309-47ca-a88b-dc1b677ccca4" providerId="ADAL" clId="{F03E0103-FC19-4311-86EB-1503B556D65B}" dt="2020-11-02T06:38:27.017" v="1925" actId="1076"/>
          <ac:spMkLst>
            <pc:docMk/>
            <pc:sldMk cId="3642864242" sldId="313"/>
            <ac:spMk id="8" creationId="{9CF3A0D6-FE7C-4C1E-831D-D2DFCC4E71A0}"/>
          </ac:spMkLst>
        </pc:spChg>
        <pc:spChg chg="add mod">
          <ac:chgData name="Enzo Vozzo" userId="fc33c835-d309-47ca-a88b-dc1b677ccca4" providerId="ADAL" clId="{F03E0103-FC19-4311-86EB-1503B556D65B}" dt="2020-11-02T06:38:24.400" v="1924" actId="1076"/>
          <ac:spMkLst>
            <pc:docMk/>
            <pc:sldMk cId="3642864242" sldId="313"/>
            <ac:spMk id="9" creationId="{69CF0C51-D395-4937-92A6-22119E5EB665}"/>
          </ac:spMkLst>
        </pc:spChg>
      </pc:sldChg>
      <pc:sldChg chg="modSp">
        <pc:chgData name="Enzo Vozzo" userId="fc33c835-d309-47ca-a88b-dc1b677ccca4" providerId="ADAL" clId="{F03E0103-FC19-4311-86EB-1503B556D65B}" dt="2020-11-13T10:45:48.425" v="4857" actId="6549"/>
        <pc:sldMkLst>
          <pc:docMk/>
          <pc:sldMk cId="1996385758" sldId="314"/>
        </pc:sldMkLst>
        <pc:spChg chg="mod">
          <ac:chgData name="Enzo Vozzo" userId="fc33c835-d309-47ca-a88b-dc1b677ccca4" providerId="ADAL" clId="{F03E0103-FC19-4311-86EB-1503B556D65B}" dt="2020-11-13T10:45:48.425" v="4857" actId="6549"/>
          <ac:spMkLst>
            <pc:docMk/>
            <pc:sldMk cId="1996385758" sldId="314"/>
            <ac:spMk id="5" creationId="{37789D27-B66A-4653-80B9-B5B5C8A3AE95}"/>
          </ac:spMkLst>
        </pc:spChg>
        <pc:spChg chg="mod">
          <ac:chgData name="Enzo Vozzo" userId="fc33c835-d309-47ca-a88b-dc1b677ccca4" providerId="ADAL" clId="{F03E0103-FC19-4311-86EB-1503B556D65B}" dt="2020-11-13T10:39:29.757" v="4753" actId="20577"/>
          <ac:spMkLst>
            <pc:docMk/>
            <pc:sldMk cId="1996385758" sldId="314"/>
            <ac:spMk id="6" creationId="{36779FD2-8532-496B-97E1-BBC1FA1482B5}"/>
          </ac:spMkLst>
        </pc:spChg>
      </pc:sldChg>
      <pc:sldChg chg="del">
        <pc:chgData name="Enzo Vozzo" userId="fc33c835-d309-47ca-a88b-dc1b677ccca4" providerId="ADAL" clId="{F03E0103-FC19-4311-86EB-1503B556D65B}" dt="2020-11-01T22:49:46.561" v="232" actId="47"/>
        <pc:sldMkLst>
          <pc:docMk/>
          <pc:sldMk cId="2501198701" sldId="315"/>
        </pc:sldMkLst>
      </pc:sldChg>
      <pc:sldChg chg="del">
        <pc:chgData name="Enzo Vozzo" userId="fc33c835-d309-47ca-a88b-dc1b677ccca4" providerId="ADAL" clId="{F03E0103-FC19-4311-86EB-1503B556D65B}" dt="2020-11-01T22:39:15.555" v="3" actId="47"/>
        <pc:sldMkLst>
          <pc:docMk/>
          <pc:sldMk cId="535328395" sldId="317"/>
        </pc:sldMkLst>
      </pc:sldChg>
      <pc:sldChg chg="addSp delSp modSp mod delAnim modAnim">
        <pc:chgData name="Enzo Vozzo" userId="fc33c835-d309-47ca-a88b-dc1b677ccca4" providerId="ADAL" clId="{F03E0103-FC19-4311-86EB-1503B556D65B}" dt="2020-11-13T10:41:51.108" v="4806" actId="14100"/>
        <pc:sldMkLst>
          <pc:docMk/>
          <pc:sldMk cId="1688750739" sldId="318"/>
        </pc:sldMkLst>
        <pc:spChg chg="mod">
          <ac:chgData name="Enzo Vozzo" userId="fc33c835-d309-47ca-a88b-dc1b677ccca4" providerId="ADAL" clId="{F03E0103-FC19-4311-86EB-1503B556D65B}" dt="2020-11-01T23:17:30.067" v="872" actId="553"/>
          <ac:spMkLst>
            <pc:docMk/>
            <pc:sldMk cId="1688750739" sldId="318"/>
            <ac:spMk id="26" creationId="{5945768F-E411-4B69-B708-D74AB3A1BFB7}"/>
          </ac:spMkLst>
        </pc:spChg>
        <pc:spChg chg="mod">
          <ac:chgData name="Enzo Vozzo" userId="fc33c835-d309-47ca-a88b-dc1b677ccca4" providerId="ADAL" clId="{F03E0103-FC19-4311-86EB-1503B556D65B}" dt="2020-11-05T02:20:02.406" v="4537" actId="6549"/>
          <ac:spMkLst>
            <pc:docMk/>
            <pc:sldMk cId="1688750739" sldId="318"/>
            <ac:spMk id="27" creationId="{BAE5957A-870E-4781-9413-B49B0FF97680}"/>
          </ac:spMkLst>
        </pc:spChg>
        <pc:spChg chg="add del mod">
          <ac:chgData name="Enzo Vozzo" userId="fc33c835-d309-47ca-a88b-dc1b677ccca4" providerId="ADAL" clId="{F03E0103-FC19-4311-86EB-1503B556D65B}" dt="2020-11-03T04:55:46.154" v="3758" actId="478"/>
          <ac:spMkLst>
            <pc:docMk/>
            <pc:sldMk cId="1688750739" sldId="318"/>
            <ac:spMk id="28" creationId="{DA6F84EB-7460-4490-A8F7-7697029858BC}"/>
          </ac:spMkLst>
        </pc:spChg>
        <pc:spChg chg="del mod">
          <ac:chgData name="Enzo Vozzo" userId="fc33c835-d309-47ca-a88b-dc1b677ccca4" providerId="ADAL" clId="{F03E0103-FC19-4311-86EB-1503B556D65B}" dt="2020-11-01T23:12:47.680" v="796" actId="478"/>
          <ac:spMkLst>
            <pc:docMk/>
            <pc:sldMk cId="1688750739" sldId="318"/>
            <ac:spMk id="28" creationId="{E99EBCEC-2B2D-4951-A104-73E4FB341475}"/>
          </ac:spMkLst>
        </pc:spChg>
        <pc:spChg chg="mod">
          <ac:chgData name="Enzo Vozzo" userId="fc33c835-d309-47ca-a88b-dc1b677ccca4" providerId="ADAL" clId="{F03E0103-FC19-4311-86EB-1503B556D65B}" dt="2020-11-05T02:20:06.444" v="4540" actId="6549"/>
          <ac:spMkLst>
            <pc:docMk/>
            <pc:sldMk cId="1688750739" sldId="318"/>
            <ac:spMk id="30" creationId="{17920B57-3601-48AB-916B-2F40413AB4B9}"/>
          </ac:spMkLst>
        </pc:spChg>
        <pc:spChg chg="mod">
          <ac:chgData name="Enzo Vozzo" userId="fc33c835-d309-47ca-a88b-dc1b677ccca4" providerId="ADAL" clId="{F03E0103-FC19-4311-86EB-1503B556D65B}" dt="2020-11-01T23:17:30.067" v="872" actId="553"/>
          <ac:spMkLst>
            <pc:docMk/>
            <pc:sldMk cId="1688750739" sldId="318"/>
            <ac:spMk id="31" creationId="{9630890D-A18A-4DE0-B8C0-7EA9CD0922C3}"/>
          </ac:spMkLst>
        </pc:spChg>
        <pc:spChg chg="mod">
          <ac:chgData name="Enzo Vozzo" userId="fc33c835-d309-47ca-a88b-dc1b677ccca4" providerId="ADAL" clId="{F03E0103-FC19-4311-86EB-1503B556D65B}" dt="2020-11-13T10:41:51.108" v="4806" actId="14100"/>
          <ac:spMkLst>
            <pc:docMk/>
            <pc:sldMk cId="1688750739" sldId="318"/>
            <ac:spMk id="32" creationId="{9436A612-1580-4D65-8239-71A194477B89}"/>
          </ac:spMkLst>
        </pc:spChg>
        <pc:spChg chg="add mod">
          <ac:chgData name="Enzo Vozzo" userId="fc33c835-d309-47ca-a88b-dc1b677ccca4" providerId="ADAL" clId="{F03E0103-FC19-4311-86EB-1503B556D65B}" dt="2020-11-05T02:20:08.312" v="4541" actId="6549"/>
          <ac:spMkLst>
            <pc:docMk/>
            <pc:sldMk cId="1688750739" sldId="318"/>
            <ac:spMk id="34" creationId="{B6B91916-A473-4A73-9560-0328C3175435}"/>
          </ac:spMkLst>
        </pc:spChg>
        <pc:spChg chg="add del mod">
          <ac:chgData name="Enzo Vozzo" userId="fc33c835-d309-47ca-a88b-dc1b677ccca4" providerId="ADAL" clId="{F03E0103-FC19-4311-86EB-1503B556D65B}" dt="2020-11-03T04:55:46.154" v="3758" actId="478"/>
          <ac:spMkLst>
            <pc:docMk/>
            <pc:sldMk cId="1688750739" sldId="318"/>
            <ac:spMk id="35" creationId="{6A8F87FD-C5D2-451F-9B7D-CF7337735154}"/>
          </ac:spMkLst>
        </pc:spChg>
      </pc:sldChg>
      <pc:sldChg chg="addSp modSp mod modAnim">
        <pc:chgData name="Enzo Vozzo" userId="fc33c835-d309-47ca-a88b-dc1b677ccca4" providerId="ADAL" clId="{F03E0103-FC19-4311-86EB-1503B556D65B}" dt="2020-11-13T10:42:22.098" v="4820" actId="1076"/>
        <pc:sldMkLst>
          <pc:docMk/>
          <pc:sldMk cId="282693533" sldId="319"/>
        </pc:sldMkLst>
        <pc:spChg chg="add mod">
          <ac:chgData name="Enzo Vozzo" userId="fc33c835-d309-47ca-a88b-dc1b677ccca4" providerId="ADAL" clId="{F03E0103-FC19-4311-86EB-1503B556D65B}" dt="2020-11-05T02:19:54.421" v="4535" actId="6549"/>
          <ac:spMkLst>
            <pc:docMk/>
            <pc:sldMk cId="282693533" sldId="319"/>
            <ac:spMk id="27" creationId="{4BC61E71-AAF9-4498-A996-08F05605EC53}"/>
          </ac:spMkLst>
        </pc:spChg>
        <pc:spChg chg="mod">
          <ac:chgData name="Enzo Vozzo" userId="fc33c835-d309-47ca-a88b-dc1b677ccca4" providerId="ADAL" clId="{F03E0103-FC19-4311-86EB-1503B556D65B}" dt="2020-11-01T23:18:15.793" v="875" actId="553"/>
          <ac:spMkLst>
            <pc:docMk/>
            <pc:sldMk cId="282693533" sldId="319"/>
            <ac:spMk id="39" creationId="{C687D5F0-9A2B-46B7-AB75-4E1999836C21}"/>
          </ac:spMkLst>
        </pc:spChg>
        <pc:spChg chg="mod">
          <ac:chgData name="Enzo Vozzo" userId="fc33c835-d309-47ca-a88b-dc1b677ccca4" providerId="ADAL" clId="{F03E0103-FC19-4311-86EB-1503B556D65B}" dt="2020-11-01T23:18:19" v="876" actId="465"/>
          <ac:spMkLst>
            <pc:docMk/>
            <pc:sldMk cId="282693533" sldId="319"/>
            <ac:spMk id="44" creationId="{C80DEDBE-C336-4ED7-81EF-FF379CC71664}"/>
          </ac:spMkLst>
        </pc:spChg>
        <pc:spChg chg="mod">
          <ac:chgData name="Enzo Vozzo" userId="fc33c835-d309-47ca-a88b-dc1b677ccca4" providerId="ADAL" clId="{F03E0103-FC19-4311-86EB-1503B556D65B}" dt="2020-11-13T10:42:22.098" v="4820" actId="1076"/>
          <ac:spMkLst>
            <pc:docMk/>
            <pc:sldMk cId="282693533" sldId="319"/>
            <ac:spMk id="48" creationId="{3A257BBA-2194-4A50-84D1-27AE3810D1BF}"/>
          </ac:spMkLst>
        </pc:spChg>
        <pc:spChg chg="mod">
          <ac:chgData name="Enzo Vozzo" userId="fc33c835-d309-47ca-a88b-dc1b677ccca4" providerId="ADAL" clId="{F03E0103-FC19-4311-86EB-1503B556D65B}" dt="2020-11-05T02:19:49.497" v="4532" actId="6549"/>
          <ac:spMkLst>
            <pc:docMk/>
            <pc:sldMk cId="282693533" sldId="319"/>
            <ac:spMk id="50" creationId="{0C6CE1F8-4715-4C3A-890D-582144E28F5B}"/>
          </ac:spMkLst>
        </pc:spChg>
        <pc:spChg chg="mod">
          <ac:chgData name="Enzo Vozzo" userId="fc33c835-d309-47ca-a88b-dc1b677ccca4" providerId="ADAL" clId="{F03E0103-FC19-4311-86EB-1503B556D65B}" dt="2020-11-05T02:19:52.283" v="4534" actId="6549"/>
          <ac:spMkLst>
            <pc:docMk/>
            <pc:sldMk cId="282693533" sldId="319"/>
            <ac:spMk id="55" creationId="{13634E4D-4E21-4116-8D82-D06EA5EEBA46}"/>
          </ac:spMkLst>
        </pc:spChg>
        <pc:spChg chg="mod">
          <ac:chgData name="Enzo Vozzo" userId="fc33c835-d309-47ca-a88b-dc1b677ccca4" providerId="ADAL" clId="{F03E0103-FC19-4311-86EB-1503B556D65B}" dt="2020-11-01T23:18:15.793" v="875" actId="553"/>
          <ac:spMkLst>
            <pc:docMk/>
            <pc:sldMk cId="282693533" sldId="319"/>
            <ac:spMk id="57" creationId="{27A16548-30D1-4C61-94CF-E18A8F969BE3}"/>
          </ac:spMkLst>
        </pc:spChg>
      </pc:sldChg>
      <pc:sldChg chg="addSp delSp modSp mod delAnim modAnim">
        <pc:chgData name="Enzo Vozzo" userId="fc33c835-d309-47ca-a88b-dc1b677ccca4" providerId="ADAL" clId="{F03E0103-FC19-4311-86EB-1503B556D65B}" dt="2020-11-13T10:53:39.196" v="4859"/>
        <pc:sldMkLst>
          <pc:docMk/>
          <pc:sldMk cId="870534050" sldId="320"/>
        </pc:sldMkLst>
        <pc:spChg chg="add del mod">
          <ac:chgData name="Enzo Vozzo" userId="fc33c835-d309-47ca-a88b-dc1b677ccca4" providerId="ADAL" clId="{F03E0103-FC19-4311-86EB-1503B556D65B}" dt="2020-11-13T10:44:00.476" v="4847" actId="478"/>
          <ac:spMkLst>
            <pc:docMk/>
            <pc:sldMk cId="870534050" sldId="320"/>
            <ac:spMk id="28" creationId="{69265D41-4AD5-412D-B770-179CF620B802}"/>
          </ac:spMkLst>
        </pc:spChg>
        <pc:spChg chg="add mod">
          <ac:chgData name="Enzo Vozzo" userId="fc33c835-d309-47ca-a88b-dc1b677ccca4" providerId="ADAL" clId="{F03E0103-FC19-4311-86EB-1503B556D65B}" dt="2020-11-13T10:44:10.721" v="4850"/>
          <ac:spMkLst>
            <pc:docMk/>
            <pc:sldMk cId="870534050" sldId="320"/>
            <ac:spMk id="29" creationId="{B60B3E1C-1A17-42AF-B27F-126386592D33}"/>
          </ac:spMkLst>
        </pc:spChg>
        <pc:spChg chg="mod">
          <ac:chgData name="Enzo Vozzo" userId="fc33c835-d309-47ca-a88b-dc1b677ccca4" providerId="ADAL" clId="{F03E0103-FC19-4311-86EB-1503B556D65B}" dt="2020-11-01T23:28:52.451" v="1107" actId="553"/>
          <ac:spMkLst>
            <pc:docMk/>
            <pc:sldMk cId="870534050" sldId="320"/>
            <ac:spMk id="30" creationId="{7E315C41-AB17-4FC8-8BAF-B2975346CC71}"/>
          </ac:spMkLst>
        </pc:spChg>
        <pc:spChg chg="del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1" creationId="{ED9090BA-B7E9-4901-8AA8-F92031DE8BAF}"/>
          </ac:spMkLst>
        </pc:spChg>
        <pc:spChg chg="del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2" creationId="{E1667EF6-6923-4400-8C50-2651A526CEF6}"/>
          </ac:spMkLst>
        </pc:spChg>
        <pc:spChg chg="del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3" creationId="{4DB0E38F-98E3-4549-959F-928C0A9848A6}"/>
          </ac:spMkLst>
        </pc:spChg>
        <pc:spChg chg="del mod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4" creationId="{6042790B-236C-4E7F-9DA5-166212CAFA57}"/>
          </ac:spMkLst>
        </pc:spChg>
        <pc:spChg chg="del mod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5" creationId="{B237F42A-1141-44AE-8A53-C88C69DD7EEF}"/>
          </ac:spMkLst>
        </pc:spChg>
        <pc:spChg chg="del">
          <ac:chgData name="Enzo Vozzo" userId="fc33c835-d309-47ca-a88b-dc1b677ccca4" providerId="ADAL" clId="{F03E0103-FC19-4311-86EB-1503B556D65B}" dt="2020-11-01T23:23:05.667" v="1006" actId="478"/>
          <ac:spMkLst>
            <pc:docMk/>
            <pc:sldMk cId="870534050" sldId="320"/>
            <ac:spMk id="36" creationId="{4B929FC6-5CF7-4CED-B538-EB509027A1B2}"/>
          </ac:spMkLst>
        </pc:spChg>
        <pc:spChg chg="add mod">
          <ac:chgData name="Enzo Vozzo" userId="fc33c835-d309-47ca-a88b-dc1b677ccca4" providerId="ADAL" clId="{F03E0103-FC19-4311-86EB-1503B556D65B}" dt="2020-11-05T02:19:09" v="4516" actId="6549"/>
          <ac:spMkLst>
            <pc:docMk/>
            <pc:sldMk cId="870534050" sldId="320"/>
            <ac:spMk id="37" creationId="{13C12B82-119E-48C4-B217-5F7EB83DF385}"/>
          </ac:spMkLst>
        </pc:spChg>
        <pc:spChg chg="add mod">
          <ac:chgData name="Enzo Vozzo" userId="fc33c835-d309-47ca-a88b-dc1b677ccca4" providerId="ADAL" clId="{F03E0103-FC19-4311-86EB-1503B556D65B}" dt="2020-11-01T23:28:52.451" v="1107" actId="553"/>
          <ac:spMkLst>
            <pc:docMk/>
            <pc:sldMk cId="870534050" sldId="320"/>
            <ac:spMk id="38" creationId="{4F66C4B5-2434-4E4A-AB65-C492242D592E}"/>
          </ac:spMkLst>
        </pc:spChg>
        <pc:spChg chg="add mod">
          <ac:chgData name="Enzo Vozzo" userId="fc33c835-d309-47ca-a88b-dc1b677ccca4" providerId="ADAL" clId="{F03E0103-FC19-4311-86EB-1503B556D65B}" dt="2020-11-01T23:28:52.451" v="1107" actId="553"/>
          <ac:spMkLst>
            <pc:docMk/>
            <pc:sldMk cId="870534050" sldId="320"/>
            <ac:spMk id="39" creationId="{C3076980-F790-4EC1-AAE4-0F59B4514BB4}"/>
          </ac:spMkLst>
        </pc:spChg>
        <pc:spChg chg="add mod">
          <ac:chgData name="Enzo Vozzo" userId="fc33c835-d309-47ca-a88b-dc1b677ccca4" providerId="ADAL" clId="{F03E0103-FC19-4311-86EB-1503B556D65B}" dt="2020-11-05T02:19:10.532" v="4517" actId="6549"/>
          <ac:spMkLst>
            <pc:docMk/>
            <pc:sldMk cId="870534050" sldId="320"/>
            <ac:spMk id="40" creationId="{FB3084DB-FA99-47A5-A47F-70937081DBB8}"/>
          </ac:spMkLst>
        </pc:spChg>
        <pc:spChg chg="add mod">
          <ac:chgData name="Enzo Vozzo" userId="fc33c835-d309-47ca-a88b-dc1b677ccca4" providerId="ADAL" clId="{F03E0103-FC19-4311-86EB-1503B556D65B}" dt="2020-11-05T02:19:14.842" v="4520" actId="6549"/>
          <ac:spMkLst>
            <pc:docMk/>
            <pc:sldMk cId="870534050" sldId="320"/>
            <ac:spMk id="61" creationId="{5E3C51FC-366F-424E-AFC1-CC7217392480}"/>
          </ac:spMkLst>
        </pc:spChg>
        <pc:spChg chg="add del mod">
          <ac:chgData name="Enzo Vozzo" userId="fc33c835-d309-47ca-a88b-dc1b677ccca4" providerId="ADAL" clId="{F03E0103-FC19-4311-86EB-1503B556D65B}" dt="2020-11-13T10:43:04.502" v="4835" actId="478"/>
          <ac:spMkLst>
            <pc:docMk/>
            <pc:sldMk cId="870534050" sldId="320"/>
            <ac:spMk id="63" creationId="{9E48C088-56FC-435F-86D3-48F141DD3C5F}"/>
          </ac:spMkLst>
        </pc:spChg>
        <pc:spChg chg="add mod">
          <ac:chgData name="Enzo Vozzo" userId="fc33c835-d309-47ca-a88b-dc1b677ccca4" providerId="ADAL" clId="{F03E0103-FC19-4311-86EB-1503B556D65B}" dt="2020-11-01T23:25:59.440" v="1091"/>
          <ac:spMkLst>
            <pc:docMk/>
            <pc:sldMk cId="870534050" sldId="320"/>
            <ac:spMk id="64" creationId="{1E5333DE-8FF6-417B-BFA1-7799E85E4A5C}"/>
          </ac:spMkLst>
        </pc:spChg>
        <pc:spChg chg="add mod">
          <ac:chgData name="Enzo Vozzo" userId="fc33c835-d309-47ca-a88b-dc1b677ccca4" providerId="ADAL" clId="{F03E0103-FC19-4311-86EB-1503B556D65B}" dt="2020-11-01T23:25:59.440" v="1091"/>
          <ac:spMkLst>
            <pc:docMk/>
            <pc:sldMk cId="870534050" sldId="320"/>
            <ac:spMk id="65" creationId="{CDC09E8C-6A7B-415D-BF23-852ABFC01BC3}"/>
          </ac:spMkLst>
        </pc:spChg>
        <pc:spChg chg="del">
          <ac:chgData name="Enzo Vozzo" userId="fc33c835-d309-47ca-a88b-dc1b677ccca4" providerId="ADAL" clId="{F03E0103-FC19-4311-86EB-1503B556D65B}" dt="2020-11-01T23:25:56.677" v="1090" actId="478"/>
          <ac:spMkLst>
            <pc:docMk/>
            <pc:sldMk cId="870534050" sldId="320"/>
            <ac:spMk id="71" creationId="{01AA8AE1-DC65-4C83-B758-6DDAAF4C76FB}"/>
          </ac:spMkLst>
        </pc:spChg>
      </pc:sldChg>
      <pc:sldChg chg="addSp delSp modSp mod delAnim modAnim">
        <pc:chgData name="Enzo Vozzo" userId="fc33c835-d309-47ca-a88b-dc1b677ccca4" providerId="ADAL" clId="{F03E0103-FC19-4311-86EB-1503B556D65B}" dt="2020-11-13T10:53:42.834" v="4861"/>
        <pc:sldMkLst>
          <pc:docMk/>
          <pc:sldMk cId="1856691591" sldId="321"/>
        </pc:sldMkLst>
        <pc:spChg chg="add mod">
          <ac:chgData name="Enzo Vozzo" userId="fc33c835-d309-47ca-a88b-dc1b677ccca4" providerId="ADAL" clId="{F03E0103-FC19-4311-86EB-1503B556D65B}" dt="2020-11-13T10:43:52.337" v="4845" actId="1076"/>
          <ac:spMkLst>
            <pc:docMk/>
            <pc:sldMk cId="1856691591" sldId="321"/>
            <ac:spMk id="28" creationId="{CB3F4B4C-0D96-4434-A59E-AC56BF765E33}"/>
          </ac:spMkLst>
        </pc:spChg>
        <pc:spChg chg="mod">
          <ac:chgData name="Enzo Vozzo" userId="fc33c835-d309-47ca-a88b-dc1b677ccca4" providerId="ADAL" clId="{F03E0103-FC19-4311-86EB-1503B556D65B}" dt="2020-11-01T23:29:09.465" v="1109" actId="553"/>
          <ac:spMkLst>
            <pc:docMk/>
            <pc:sldMk cId="1856691591" sldId="321"/>
            <ac:spMk id="30" creationId="{58CF421B-2649-4119-B431-80BE664856E6}"/>
          </ac:spMkLst>
        </pc:spChg>
        <pc:spChg chg="del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1" creationId="{D917F74A-3F9E-4529-B140-82DD0357F7B8}"/>
          </ac:spMkLst>
        </pc:spChg>
        <pc:spChg chg="del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2" creationId="{4CCC2B96-6F20-4860-B26B-87B2232EF236}"/>
          </ac:spMkLst>
        </pc:spChg>
        <pc:spChg chg="del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3" creationId="{7D0C9C49-E439-461C-BFAE-C7A235967D96}"/>
          </ac:spMkLst>
        </pc:spChg>
        <pc:spChg chg="del mod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4" creationId="{4FFE0141-1D06-400E-BFE4-92433230139A}"/>
          </ac:spMkLst>
        </pc:spChg>
        <pc:spChg chg="del mod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5" creationId="{34124425-157D-4BD5-B703-5951DF64C3D9}"/>
          </ac:spMkLst>
        </pc:spChg>
        <pc:spChg chg="del">
          <ac:chgData name="Enzo Vozzo" userId="fc33c835-d309-47ca-a88b-dc1b677ccca4" providerId="ADAL" clId="{F03E0103-FC19-4311-86EB-1503B556D65B}" dt="2020-11-01T23:23:17.228" v="1010" actId="478"/>
          <ac:spMkLst>
            <pc:docMk/>
            <pc:sldMk cId="1856691591" sldId="321"/>
            <ac:spMk id="36" creationId="{DAC3FEF1-F9BC-4D27-BFC2-84D6AD644846}"/>
          </ac:spMkLst>
        </pc:spChg>
        <pc:spChg chg="add mod">
          <ac:chgData name="Enzo Vozzo" userId="fc33c835-d309-47ca-a88b-dc1b677ccca4" providerId="ADAL" clId="{F03E0103-FC19-4311-86EB-1503B556D65B}" dt="2020-11-05T02:19:33.489" v="4527" actId="6549"/>
          <ac:spMkLst>
            <pc:docMk/>
            <pc:sldMk cId="1856691591" sldId="321"/>
            <ac:spMk id="37" creationId="{128B846B-1F07-486C-9148-0C9EE6157D21}"/>
          </ac:spMkLst>
        </pc:spChg>
        <pc:spChg chg="add mod">
          <ac:chgData name="Enzo Vozzo" userId="fc33c835-d309-47ca-a88b-dc1b677ccca4" providerId="ADAL" clId="{F03E0103-FC19-4311-86EB-1503B556D65B}" dt="2020-11-01T23:29:09.465" v="1109" actId="553"/>
          <ac:spMkLst>
            <pc:docMk/>
            <pc:sldMk cId="1856691591" sldId="321"/>
            <ac:spMk id="38" creationId="{B9F8199F-FA47-4564-8996-552536AC7DCA}"/>
          </ac:spMkLst>
        </pc:spChg>
        <pc:spChg chg="add mod">
          <ac:chgData name="Enzo Vozzo" userId="fc33c835-d309-47ca-a88b-dc1b677ccca4" providerId="ADAL" clId="{F03E0103-FC19-4311-86EB-1503B556D65B}" dt="2020-11-01T23:29:09.465" v="1109" actId="553"/>
          <ac:spMkLst>
            <pc:docMk/>
            <pc:sldMk cId="1856691591" sldId="321"/>
            <ac:spMk id="39" creationId="{2D0F83CC-E988-43B3-A52C-F10CA1314FEC}"/>
          </ac:spMkLst>
        </pc:spChg>
        <pc:spChg chg="add mod">
          <ac:chgData name="Enzo Vozzo" userId="fc33c835-d309-47ca-a88b-dc1b677ccca4" providerId="ADAL" clId="{F03E0103-FC19-4311-86EB-1503B556D65B}" dt="2020-11-05T02:19:31.979" v="4526" actId="6549"/>
          <ac:spMkLst>
            <pc:docMk/>
            <pc:sldMk cId="1856691591" sldId="321"/>
            <ac:spMk id="61" creationId="{804C0A01-054D-4236-9919-F390F07D08FE}"/>
          </ac:spMkLst>
        </pc:spChg>
        <pc:spChg chg="add mod">
          <ac:chgData name="Enzo Vozzo" userId="fc33c835-d309-47ca-a88b-dc1b677ccca4" providerId="ADAL" clId="{F03E0103-FC19-4311-86EB-1503B556D65B}" dt="2020-11-05T02:19:38.179" v="4530" actId="6549"/>
          <ac:spMkLst>
            <pc:docMk/>
            <pc:sldMk cId="1856691591" sldId="321"/>
            <ac:spMk id="63" creationId="{7F66B7F4-CC8C-4C33-8291-D5C1C07857A7}"/>
          </ac:spMkLst>
        </pc:spChg>
        <pc:spChg chg="add del mod">
          <ac:chgData name="Enzo Vozzo" userId="fc33c835-d309-47ca-a88b-dc1b677ccca4" providerId="ADAL" clId="{F03E0103-FC19-4311-86EB-1503B556D65B}" dt="2020-11-13T10:43:10.097" v="4837" actId="478"/>
          <ac:spMkLst>
            <pc:docMk/>
            <pc:sldMk cId="1856691591" sldId="321"/>
            <ac:spMk id="64" creationId="{173C8360-C617-49E5-AE5F-A6CCE648399A}"/>
          </ac:spMkLst>
        </pc:spChg>
        <pc:spChg chg="del">
          <ac:chgData name="Enzo Vozzo" userId="fc33c835-d309-47ca-a88b-dc1b677ccca4" providerId="ADAL" clId="{F03E0103-FC19-4311-86EB-1503B556D65B}" dt="2020-11-01T23:26:05.754" v="1093" actId="478"/>
          <ac:spMkLst>
            <pc:docMk/>
            <pc:sldMk cId="1856691591" sldId="321"/>
            <ac:spMk id="65" creationId="{507A7F8E-477F-4E80-A6B7-50CD329B213D}"/>
          </ac:spMkLst>
        </pc:spChg>
        <pc:spChg chg="add mod">
          <ac:chgData name="Enzo Vozzo" userId="fc33c835-d309-47ca-a88b-dc1b677ccca4" providerId="ADAL" clId="{F03E0103-FC19-4311-86EB-1503B556D65B}" dt="2020-11-01T23:26:11.230" v="1095"/>
          <ac:spMkLst>
            <pc:docMk/>
            <pc:sldMk cId="1856691591" sldId="321"/>
            <ac:spMk id="66" creationId="{9A6413D7-60C1-46E2-A9A3-59AF43378A92}"/>
          </ac:spMkLst>
        </pc:spChg>
        <pc:spChg chg="add mod">
          <ac:chgData name="Enzo Vozzo" userId="fc33c835-d309-47ca-a88b-dc1b677ccca4" providerId="ADAL" clId="{F03E0103-FC19-4311-86EB-1503B556D65B}" dt="2020-11-01T23:26:11.230" v="1095"/>
          <ac:spMkLst>
            <pc:docMk/>
            <pc:sldMk cId="1856691591" sldId="321"/>
            <ac:spMk id="67" creationId="{C5A62663-36FC-48CC-81D6-B3E016F87ECF}"/>
          </ac:spMkLst>
        </pc:spChg>
      </pc:sldChg>
      <pc:sldChg chg="addSp modSp mod ord">
        <pc:chgData name="Enzo Vozzo" userId="fc33c835-d309-47ca-a88b-dc1b677ccca4" providerId="ADAL" clId="{F03E0103-FC19-4311-86EB-1503B556D65B}" dt="2020-11-05T02:27:21.442" v="4602"/>
        <pc:sldMkLst>
          <pc:docMk/>
          <pc:sldMk cId="3796161430" sldId="323"/>
        </pc:sldMkLst>
        <pc:spChg chg="mod">
          <ac:chgData name="Enzo Vozzo" userId="fc33c835-d309-47ca-a88b-dc1b677ccca4" providerId="ADAL" clId="{F03E0103-FC19-4311-86EB-1503B556D65B}" dt="2020-11-01T23:49:54.301" v="1243" actId="1076"/>
          <ac:spMkLst>
            <pc:docMk/>
            <pc:sldMk cId="3796161430" sldId="323"/>
            <ac:spMk id="2" creationId="{0C642F6E-2DFD-4C55-8CFF-F3CC24A9F8CF}"/>
          </ac:spMkLst>
        </pc:spChg>
        <pc:spChg chg="add mod">
          <ac:chgData name="Enzo Vozzo" userId="fc33c835-d309-47ca-a88b-dc1b677ccca4" providerId="ADAL" clId="{F03E0103-FC19-4311-86EB-1503B556D65B}" dt="2020-11-01T23:49:51.099" v="1242" actId="1076"/>
          <ac:spMkLst>
            <pc:docMk/>
            <pc:sldMk cId="3796161430" sldId="323"/>
            <ac:spMk id="3" creationId="{52A286A1-3B5D-48A4-ACF8-49AE32C276B2}"/>
          </ac:spMkLst>
        </pc:spChg>
      </pc:sldChg>
      <pc:sldChg chg="addSp delSp modSp mod modAnim">
        <pc:chgData name="Enzo Vozzo" userId="fc33c835-d309-47ca-a88b-dc1b677ccca4" providerId="ADAL" clId="{F03E0103-FC19-4311-86EB-1503B556D65B}" dt="2020-11-02T04:30:59.776" v="1378"/>
        <pc:sldMkLst>
          <pc:docMk/>
          <pc:sldMk cId="2375726043" sldId="330"/>
        </pc:sldMkLst>
        <pc:spChg chg="del">
          <ac:chgData name="Enzo Vozzo" userId="fc33c835-d309-47ca-a88b-dc1b677ccca4" providerId="ADAL" clId="{F03E0103-FC19-4311-86EB-1503B556D65B}" dt="2020-11-02T04:25:22.799" v="1337" actId="478"/>
          <ac:spMkLst>
            <pc:docMk/>
            <pc:sldMk cId="2375726043" sldId="330"/>
            <ac:spMk id="3" creationId="{51AD5D2D-7716-455D-8DA1-6FF8B3E17366}"/>
          </ac:spMkLst>
        </pc:spChg>
        <pc:spChg chg="mod">
          <ac:chgData name="Enzo Vozzo" userId="fc33c835-d309-47ca-a88b-dc1b677ccca4" providerId="ADAL" clId="{F03E0103-FC19-4311-86EB-1503B556D65B}" dt="2020-11-02T04:30:06.349" v="1369" actId="14100"/>
          <ac:spMkLst>
            <pc:docMk/>
            <pc:sldMk cId="2375726043" sldId="330"/>
            <ac:spMk id="7" creationId="{9808330E-39A1-45EC-A91B-5614CCBB5DCB}"/>
          </ac:spMkLst>
        </pc:spChg>
        <pc:spChg chg="mod">
          <ac:chgData name="Enzo Vozzo" userId="fc33c835-d309-47ca-a88b-dc1b677ccca4" providerId="ADAL" clId="{F03E0103-FC19-4311-86EB-1503B556D65B}" dt="2020-11-02T04:29:53.503" v="1366" actId="14100"/>
          <ac:spMkLst>
            <pc:docMk/>
            <pc:sldMk cId="2375726043" sldId="330"/>
            <ac:spMk id="9" creationId="{54556D03-6A72-4587-AEF0-E48D9076B8DC}"/>
          </ac:spMkLst>
        </pc:spChg>
        <pc:spChg chg="mod">
          <ac:chgData name="Enzo Vozzo" userId="fc33c835-d309-47ca-a88b-dc1b677ccca4" providerId="ADAL" clId="{F03E0103-FC19-4311-86EB-1503B556D65B}" dt="2020-11-02T04:30:01.167" v="1368" actId="14100"/>
          <ac:spMkLst>
            <pc:docMk/>
            <pc:sldMk cId="2375726043" sldId="330"/>
            <ac:spMk id="11" creationId="{664F0333-0C7C-4943-B7B5-22084281DC27}"/>
          </ac:spMkLst>
        </pc:spChg>
        <pc:spChg chg="mod">
          <ac:chgData name="Enzo Vozzo" userId="fc33c835-d309-47ca-a88b-dc1b677ccca4" providerId="ADAL" clId="{F03E0103-FC19-4311-86EB-1503B556D65B}" dt="2020-11-02T04:29:55.901" v="1367" actId="14100"/>
          <ac:spMkLst>
            <pc:docMk/>
            <pc:sldMk cId="2375726043" sldId="330"/>
            <ac:spMk id="13" creationId="{96966705-7C1C-4141-9E4C-7299F1DB8BB0}"/>
          </ac:spMkLst>
        </pc:spChg>
        <pc:spChg chg="mod">
          <ac:chgData name="Enzo Vozzo" userId="fc33c835-d309-47ca-a88b-dc1b677ccca4" providerId="ADAL" clId="{F03E0103-FC19-4311-86EB-1503B556D65B}" dt="2020-11-02T04:30:17.572" v="1370" actId="14100"/>
          <ac:spMkLst>
            <pc:docMk/>
            <pc:sldMk cId="2375726043" sldId="330"/>
            <ac:spMk id="15" creationId="{36C249D3-DE47-40D0-8215-445F46C69A1B}"/>
          </ac:spMkLst>
        </pc:spChg>
        <pc:spChg chg="del">
          <ac:chgData name="Enzo Vozzo" userId="fc33c835-d309-47ca-a88b-dc1b677ccca4" providerId="ADAL" clId="{F03E0103-FC19-4311-86EB-1503B556D65B}" dt="2020-11-02T04:27:11.632" v="1348" actId="478"/>
          <ac:spMkLst>
            <pc:docMk/>
            <pc:sldMk cId="2375726043" sldId="330"/>
            <ac:spMk id="17" creationId="{AA5FE9A6-7A0D-4DAD-9CCA-C11F2FC6ADE5}"/>
          </ac:spMkLst>
        </pc:spChg>
        <pc:spChg chg="mod">
          <ac:chgData name="Enzo Vozzo" userId="fc33c835-d309-47ca-a88b-dc1b677ccca4" providerId="ADAL" clId="{F03E0103-FC19-4311-86EB-1503B556D65B}" dt="2020-11-02T04:30:19.661" v="1371" actId="14100"/>
          <ac:spMkLst>
            <pc:docMk/>
            <pc:sldMk cId="2375726043" sldId="330"/>
            <ac:spMk id="19" creationId="{FC9902B4-3404-4D67-B78B-367E4DD0E44D}"/>
          </ac:spMkLst>
        </pc:spChg>
        <pc:spChg chg="del">
          <ac:chgData name="Enzo Vozzo" userId="fc33c835-d309-47ca-a88b-dc1b677ccca4" providerId="ADAL" clId="{F03E0103-FC19-4311-86EB-1503B556D65B}" dt="2020-11-02T04:27:11.632" v="1348" actId="478"/>
          <ac:spMkLst>
            <pc:docMk/>
            <pc:sldMk cId="2375726043" sldId="330"/>
            <ac:spMk id="21" creationId="{C572DDE4-4765-4AA7-A10E-BECC54D6E65D}"/>
          </ac:spMkLst>
        </pc:spChg>
        <pc:spChg chg="del">
          <ac:chgData name="Enzo Vozzo" userId="fc33c835-d309-47ca-a88b-dc1b677ccca4" providerId="ADAL" clId="{F03E0103-FC19-4311-86EB-1503B556D65B}" dt="2020-11-02T04:25:26.860" v="1338" actId="478"/>
          <ac:spMkLst>
            <pc:docMk/>
            <pc:sldMk cId="2375726043" sldId="330"/>
            <ac:spMk id="23" creationId="{60407E39-CE05-4C80-93A8-755773746FA3}"/>
          </ac:spMkLst>
        </pc:spChg>
        <pc:spChg chg="add mod">
          <ac:chgData name="Enzo Vozzo" userId="fc33c835-d309-47ca-a88b-dc1b677ccca4" providerId="ADAL" clId="{F03E0103-FC19-4311-86EB-1503B556D65B}" dt="2020-11-02T04:25:38.682" v="1339"/>
          <ac:spMkLst>
            <pc:docMk/>
            <pc:sldMk cId="2375726043" sldId="330"/>
            <ac:spMk id="41" creationId="{8ADC9022-78D7-4621-8036-26EDA4F703AB}"/>
          </ac:spMkLst>
        </pc:spChg>
        <pc:spChg chg="add mod">
          <ac:chgData name="Enzo Vozzo" userId="fc33c835-d309-47ca-a88b-dc1b677ccca4" providerId="ADAL" clId="{F03E0103-FC19-4311-86EB-1503B556D65B}" dt="2020-11-02T04:25:53.432" v="1340"/>
          <ac:spMkLst>
            <pc:docMk/>
            <pc:sldMk cId="2375726043" sldId="330"/>
            <ac:spMk id="42" creationId="{94B6AF9F-240E-412D-BFC1-042555DCA2D0}"/>
          </ac:spMkLst>
        </pc:spChg>
        <pc:spChg chg="add mod">
          <ac:chgData name="Enzo Vozzo" userId="fc33c835-d309-47ca-a88b-dc1b677ccca4" providerId="ADAL" clId="{F03E0103-FC19-4311-86EB-1503B556D65B}" dt="2020-11-02T04:25:53.432" v="1340"/>
          <ac:spMkLst>
            <pc:docMk/>
            <pc:sldMk cId="2375726043" sldId="330"/>
            <ac:spMk id="43" creationId="{9F9A4B21-4253-4662-8C87-FE0BFE05B2B5}"/>
          </ac:spMkLst>
        </pc:spChg>
        <pc:cxnChg chg="add mod">
          <ac:chgData name="Enzo Vozzo" userId="fc33c835-d309-47ca-a88b-dc1b677ccca4" providerId="ADAL" clId="{F03E0103-FC19-4311-86EB-1503B556D65B}" dt="2020-11-01T23:37:22.889" v="1177"/>
          <ac:cxnSpMkLst>
            <pc:docMk/>
            <pc:sldMk cId="2375726043" sldId="330"/>
            <ac:cxnSpMk id="40" creationId="{F5361B79-A289-4DD8-9B60-00446FEDF551}"/>
          </ac:cxnSpMkLst>
        </pc:cxnChg>
      </pc:sldChg>
      <pc:sldChg chg="addSp delSp modSp mod modAnim">
        <pc:chgData name="Enzo Vozzo" userId="fc33c835-d309-47ca-a88b-dc1b677ccca4" providerId="ADAL" clId="{F03E0103-FC19-4311-86EB-1503B556D65B}" dt="2020-11-02T04:34:41.967" v="1408"/>
        <pc:sldMkLst>
          <pc:docMk/>
          <pc:sldMk cId="3169894045" sldId="332"/>
        </pc:sldMkLst>
        <pc:spChg chg="del">
          <ac:chgData name="Enzo Vozzo" userId="fc33c835-d309-47ca-a88b-dc1b677ccca4" providerId="ADAL" clId="{F03E0103-FC19-4311-86EB-1503B556D65B}" dt="2020-11-02T04:26:03.946" v="1341" actId="478"/>
          <ac:spMkLst>
            <pc:docMk/>
            <pc:sldMk cId="3169894045" sldId="332"/>
            <ac:spMk id="3" creationId="{AC23E682-A04B-40F1-9DC9-C62CC6C50912}"/>
          </ac:spMkLst>
        </pc:spChg>
        <pc:spChg chg="mod">
          <ac:chgData name="Enzo Vozzo" userId="fc33c835-d309-47ca-a88b-dc1b677ccca4" providerId="ADAL" clId="{F03E0103-FC19-4311-86EB-1503B556D65B}" dt="2020-11-02T04:32:04.604" v="1384" actId="14100"/>
          <ac:spMkLst>
            <pc:docMk/>
            <pc:sldMk cId="3169894045" sldId="332"/>
            <ac:spMk id="7" creationId="{AD8E3FAB-9BB1-4B60-9BA2-EB3611B545F7}"/>
          </ac:spMkLst>
        </pc:spChg>
        <pc:spChg chg="mod">
          <ac:chgData name="Enzo Vozzo" userId="fc33c835-d309-47ca-a88b-dc1b677ccca4" providerId="ADAL" clId="{F03E0103-FC19-4311-86EB-1503B556D65B}" dt="2020-11-02T04:31:49.340" v="1379" actId="14100"/>
          <ac:spMkLst>
            <pc:docMk/>
            <pc:sldMk cId="3169894045" sldId="332"/>
            <ac:spMk id="9" creationId="{2CB5CE39-2EAB-4D3A-B622-75E8A9ECDCA1}"/>
          </ac:spMkLst>
        </pc:spChg>
        <pc:spChg chg="mod">
          <ac:chgData name="Enzo Vozzo" userId="fc33c835-d309-47ca-a88b-dc1b677ccca4" providerId="ADAL" clId="{F03E0103-FC19-4311-86EB-1503B556D65B}" dt="2020-11-02T04:31:57.244" v="1382" actId="14100"/>
          <ac:spMkLst>
            <pc:docMk/>
            <pc:sldMk cId="3169894045" sldId="332"/>
            <ac:spMk id="11" creationId="{684DD31B-F5A7-411C-B642-2237C02710F0}"/>
          </ac:spMkLst>
        </pc:spChg>
        <pc:spChg chg="mod">
          <ac:chgData name="Enzo Vozzo" userId="fc33c835-d309-47ca-a88b-dc1b677ccca4" providerId="ADAL" clId="{F03E0103-FC19-4311-86EB-1503B556D65B}" dt="2020-11-02T04:31:52.114" v="1380" actId="14100"/>
          <ac:spMkLst>
            <pc:docMk/>
            <pc:sldMk cId="3169894045" sldId="332"/>
            <ac:spMk id="13" creationId="{00EBCACC-9F89-4BA1-9450-7BB53BA3D04E}"/>
          </ac:spMkLst>
        </pc:spChg>
        <pc:spChg chg="mod">
          <ac:chgData name="Enzo Vozzo" userId="fc33c835-d309-47ca-a88b-dc1b677ccca4" providerId="ADAL" clId="{F03E0103-FC19-4311-86EB-1503B556D65B}" dt="2020-11-02T04:32:22.780" v="1386" actId="14100"/>
          <ac:spMkLst>
            <pc:docMk/>
            <pc:sldMk cId="3169894045" sldId="332"/>
            <ac:spMk id="15" creationId="{8A45D2FD-3142-4405-B52F-A850CCCB5EA4}"/>
          </ac:spMkLst>
        </pc:spChg>
        <pc:spChg chg="del">
          <ac:chgData name="Enzo Vozzo" userId="fc33c835-d309-47ca-a88b-dc1b677ccca4" providerId="ADAL" clId="{F03E0103-FC19-4311-86EB-1503B556D65B}" dt="2020-11-02T04:27:15.420" v="1349" actId="478"/>
          <ac:spMkLst>
            <pc:docMk/>
            <pc:sldMk cId="3169894045" sldId="332"/>
            <ac:spMk id="17" creationId="{46C4078F-3DC0-4F6B-8B45-0FFD91274187}"/>
          </ac:spMkLst>
        </pc:spChg>
        <pc:spChg chg="mod">
          <ac:chgData name="Enzo Vozzo" userId="fc33c835-d309-47ca-a88b-dc1b677ccca4" providerId="ADAL" clId="{F03E0103-FC19-4311-86EB-1503B556D65B}" dt="2020-11-02T04:32:28.141" v="1388" actId="14100"/>
          <ac:spMkLst>
            <pc:docMk/>
            <pc:sldMk cId="3169894045" sldId="332"/>
            <ac:spMk id="19" creationId="{092A5779-5B1D-4DB4-9BC2-B93310A28D75}"/>
          </ac:spMkLst>
        </pc:spChg>
        <pc:spChg chg="del">
          <ac:chgData name="Enzo Vozzo" userId="fc33c835-d309-47ca-a88b-dc1b677ccca4" providerId="ADAL" clId="{F03E0103-FC19-4311-86EB-1503B556D65B}" dt="2020-11-02T04:27:15.420" v="1349" actId="478"/>
          <ac:spMkLst>
            <pc:docMk/>
            <pc:sldMk cId="3169894045" sldId="332"/>
            <ac:spMk id="21" creationId="{041F55EC-88CD-4F54-9292-CE5CBEDE0540}"/>
          </ac:spMkLst>
        </pc:spChg>
        <pc:spChg chg="del">
          <ac:chgData name="Enzo Vozzo" userId="fc33c835-d309-47ca-a88b-dc1b677ccca4" providerId="ADAL" clId="{F03E0103-FC19-4311-86EB-1503B556D65B}" dt="2020-11-02T04:26:06.367" v="1342" actId="478"/>
          <ac:spMkLst>
            <pc:docMk/>
            <pc:sldMk cId="3169894045" sldId="332"/>
            <ac:spMk id="23" creationId="{DE44F461-936C-4FEC-8643-248D53B6D5DD}"/>
          </ac:spMkLst>
        </pc:spChg>
        <pc:spChg chg="add mod">
          <ac:chgData name="Enzo Vozzo" userId="fc33c835-d309-47ca-a88b-dc1b677ccca4" providerId="ADAL" clId="{F03E0103-FC19-4311-86EB-1503B556D65B}" dt="2020-11-02T04:26:16.338" v="1343"/>
          <ac:spMkLst>
            <pc:docMk/>
            <pc:sldMk cId="3169894045" sldId="332"/>
            <ac:spMk id="41" creationId="{DC5C6E16-F41C-4CFF-A00E-0E3992C655D6}"/>
          </ac:spMkLst>
        </pc:spChg>
        <pc:spChg chg="add mod">
          <ac:chgData name="Enzo Vozzo" userId="fc33c835-d309-47ca-a88b-dc1b677ccca4" providerId="ADAL" clId="{F03E0103-FC19-4311-86EB-1503B556D65B}" dt="2020-11-02T04:26:28.174" v="1344"/>
          <ac:spMkLst>
            <pc:docMk/>
            <pc:sldMk cId="3169894045" sldId="332"/>
            <ac:spMk id="42" creationId="{5C958503-7A2E-44EA-A1A0-5B0FF80EEFAB}"/>
          </ac:spMkLst>
        </pc:spChg>
        <pc:spChg chg="add mod">
          <ac:chgData name="Enzo Vozzo" userId="fc33c835-d309-47ca-a88b-dc1b677ccca4" providerId="ADAL" clId="{F03E0103-FC19-4311-86EB-1503B556D65B}" dt="2020-11-02T04:26:28.174" v="1344"/>
          <ac:spMkLst>
            <pc:docMk/>
            <pc:sldMk cId="3169894045" sldId="332"/>
            <ac:spMk id="43" creationId="{47D7EFF3-C43B-4ADC-A25B-90CC9101B1E5}"/>
          </ac:spMkLst>
        </pc:spChg>
        <pc:cxnChg chg="add mod">
          <ac:chgData name="Enzo Vozzo" userId="fc33c835-d309-47ca-a88b-dc1b677ccca4" providerId="ADAL" clId="{F03E0103-FC19-4311-86EB-1503B556D65B}" dt="2020-11-01T23:37:26.832" v="1178"/>
          <ac:cxnSpMkLst>
            <pc:docMk/>
            <pc:sldMk cId="3169894045" sldId="332"/>
            <ac:cxnSpMk id="40" creationId="{21881670-2DCA-4E09-B8A5-F6714D9272ED}"/>
          </ac:cxnSpMkLst>
        </pc:cxnChg>
      </pc:sldChg>
      <pc:sldChg chg="addSp delSp modSp mod modAnim">
        <pc:chgData name="Enzo Vozzo" userId="fc33c835-d309-47ca-a88b-dc1b677ccca4" providerId="ADAL" clId="{F03E0103-FC19-4311-86EB-1503B556D65B}" dt="2020-11-02T04:45:53.432" v="1441"/>
        <pc:sldMkLst>
          <pc:docMk/>
          <pc:sldMk cId="1074245475" sldId="333"/>
        </pc:sldMkLst>
        <pc:spChg chg="del">
          <ac:chgData name="Enzo Vozzo" userId="fc33c835-d309-47ca-a88b-dc1b677ccca4" providerId="ADAL" clId="{F03E0103-FC19-4311-86EB-1503B556D65B}" dt="2020-11-02T04:26:35.033" v="1345" actId="478"/>
          <ac:spMkLst>
            <pc:docMk/>
            <pc:sldMk cId="1074245475" sldId="333"/>
            <ac:spMk id="3" creationId="{60408152-813E-45C6-A254-263BE31F8E0E}"/>
          </ac:spMkLst>
        </pc:spChg>
        <pc:spChg chg="mod">
          <ac:chgData name="Enzo Vozzo" userId="fc33c835-d309-47ca-a88b-dc1b677ccca4" providerId="ADAL" clId="{F03E0103-FC19-4311-86EB-1503B556D65B}" dt="2020-11-02T04:44:00.916" v="1418" actId="14100"/>
          <ac:spMkLst>
            <pc:docMk/>
            <pc:sldMk cId="1074245475" sldId="333"/>
            <ac:spMk id="7" creationId="{4DA17BA1-4DBD-4823-BAA2-73E0A087E4DC}"/>
          </ac:spMkLst>
        </pc:spChg>
        <pc:spChg chg="mod">
          <ac:chgData name="Enzo Vozzo" userId="fc33c835-d309-47ca-a88b-dc1b677ccca4" providerId="ADAL" clId="{F03E0103-FC19-4311-86EB-1503B556D65B}" dt="2020-11-02T04:43:44.364" v="1414" actId="14100"/>
          <ac:spMkLst>
            <pc:docMk/>
            <pc:sldMk cId="1074245475" sldId="333"/>
            <ac:spMk id="9" creationId="{D10DC29B-3CFA-40F9-8AC2-49C33BD0A1A0}"/>
          </ac:spMkLst>
        </pc:spChg>
        <pc:spChg chg="mod">
          <ac:chgData name="Enzo Vozzo" userId="fc33c835-d309-47ca-a88b-dc1b677ccca4" providerId="ADAL" clId="{F03E0103-FC19-4311-86EB-1503B556D65B}" dt="2020-11-02T04:43:57.715" v="1417" actId="14100"/>
          <ac:spMkLst>
            <pc:docMk/>
            <pc:sldMk cId="1074245475" sldId="333"/>
            <ac:spMk id="11" creationId="{DCF9D273-433C-4532-B084-62E49378B899}"/>
          </ac:spMkLst>
        </pc:spChg>
        <pc:spChg chg="mod">
          <ac:chgData name="Enzo Vozzo" userId="fc33c835-d309-47ca-a88b-dc1b677ccca4" providerId="ADAL" clId="{F03E0103-FC19-4311-86EB-1503B556D65B}" dt="2020-11-02T04:43:40.771" v="1413" actId="14100"/>
          <ac:spMkLst>
            <pc:docMk/>
            <pc:sldMk cId="1074245475" sldId="333"/>
            <ac:spMk id="13" creationId="{54036994-EAEB-4636-83BD-F2097009F635}"/>
          </ac:spMkLst>
        </pc:spChg>
        <pc:spChg chg="mod">
          <ac:chgData name="Enzo Vozzo" userId="fc33c835-d309-47ca-a88b-dc1b677ccca4" providerId="ADAL" clId="{F03E0103-FC19-4311-86EB-1503B556D65B}" dt="2020-11-02T04:44:11.572" v="1420" actId="14100"/>
          <ac:spMkLst>
            <pc:docMk/>
            <pc:sldMk cId="1074245475" sldId="333"/>
            <ac:spMk id="15" creationId="{0DAC490E-8E33-48E8-AFC3-7446EC61B78E}"/>
          </ac:spMkLst>
        </pc:spChg>
        <pc:spChg chg="del">
          <ac:chgData name="Enzo Vozzo" userId="fc33c835-d309-47ca-a88b-dc1b677ccca4" providerId="ADAL" clId="{F03E0103-FC19-4311-86EB-1503B556D65B}" dt="2020-11-02T04:27:19.019" v="1350" actId="478"/>
          <ac:spMkLst>
            <pc:docMk/>
            <pc:sldMk cId="1074245475" sldId="333"/>
            <ac:spMk id="17" creationId="{8E367309-D612-48C0-8B98-D126988EFC7E}"/>
          </ac:spMkLst>
        </pc:spChg>
        <pc:spChg chg="mod">
          <ac:chgData name="Enzo Vozzo" userId="fc33c835-d309-47ca-a88b-dc1b677ccca4" providerId="ADAL" clId="{F03E0103-FC19-4311-86EB-1503B556D65B}" dt="2020-11-02T04:44:23.267" v="1423" actId="14100"/>
          <ac:spMkLst>
            <pc:docMk/>
            <pc:sldMk cId="1074245475" sldId="333"/>
            <ac:spMk id="19" creationId="{B9D309B7-6317-4999-94FA-FDCF447A69D3}"/>
          </ac:spMkLst>
        </pc:spChg>
        <pc:spChg chg="del">
          <ac:chgData name="Enzo Vozzo" userId="fc33c835-d309-47ca-a88b-dc1b677ccca4" providerId="ADAL" clId="{F03E0103-FC19-4311-86EB-1503B556D65B}" dt="2020-11-02T04:27:19.019" v="1350" actId="478"/>
          <ac:spMkLst>
            <pc:docMk/>
            <pc:sldMk cId="1074245475" sldId="333"/>
            <ac:spMk id="21" creationId="{3ACEB74B-A8B2-4FE7-9946-0F2FD2A1DADD}"/>
          </ac:spMkLst>
        </pc:spChg>
        <pc:spChg chg="del">
          <ac:chgData name="Enzo Vozzo" userId="fc33c835-d309-47ca-a88b-dc1b677ccca4" providerId="ADAL" clId="{F03E0103-FC19-4311-86EB-1503B556D65B}" dt="2020-11-02T04:26:37.179" v="1346" actId="478"/>
          <ac:spMkLst>
            <pc:docMk/>
            <pc:sldMk cId="1074245475" sldId="333"/>
            <ac:spMk id="23" creationId="{E71599E5-C066-4442-9745-F928537A3BA6}"/>
          </ac:spMkLst>
        </pc:spChg>
        <pc:spChg chg="add mod">
          <ac:chgData name="Enzo Vozzo" userId="fc33c835-d309-47ca-a88b-dc1b677ccca4" providerId="ADAL" clId="{F03E0103-FC19-4311-86EB-1503B556D65B}" dt="2020-11-02T04:26:51.386" v="1347"/>
          <ac:spMkLst>
            <pc:docMk/>
            <pc:sldMk cId="1074245475" sldId="333"/>
            <ac:spMk id="41" creationId="{5AF90143-9275-4D90-9230-6DFFD5901535}"/>
          </ac:spMkLst>
        </pc:spChg>
        <pc:spChg chg="add mod">
          <ac:chgData name="Enzo Vozzo" userId="fc33c835-d309-47ca-a88b-dc1b677ccca4" providerId="ADAL" clId="{F03E0103-FC19-4311-86EB-1503B556D65B}" dt="2020-11-02T04:26:51.386" v="1347"/>
          <ac:spMkLst>
            <pc:docMk/>
            <pc:sldMk cId="1074245475" sldId="333"/>
            <ac:spMk id="42" creationId="{97271E71-59D1-40A7-8EE1-B4FE0C5EFF86}"/>
          </ac:spMkLst>
        </pc:spChg>
        <pc:spChg chg="add mod">
          <ac:chgData name="Enzo Vozzo" userId="fc33c835-d309-47ca-a88b-dc1b677ccca4" providerId="ADAL" clId="{F03E0103-FC19-4311-86EB-1503B556D65B}" dt="2020-11-02T04:26:51.386" v="1347"/>
          <ac:spMkLst>
            <pc:docMk/>
            <pc:sldMk cId="1074245475" sldId="333"/>
            <ac:spMk id="43" creationId="{2859B9F9-4922-4062-B4DE-2641A5B8CECA}"/>
          </ac:spMkLst>
        </pc:spChg>
        <pc:cxnChg chg="add mod">
          <ac:chgData name="Enzo Vozzo" userId="fc33c835-d309-47ca-a88b-dc1b677ccca4" providerId="ADAL" clId="{F03E0103-FC19-4311-86EB-1503B556D65B}" dt="2020-11-01T23:37:30.860" v="1179"/>
          <ac:cxnSpMkLst>
            <pc:docMk/>
            <pc:sldMk cId="1074245475" sldId="333"/>
            <ac:cxnSpMk id="40" creationId="{18F55724-B45E-4C86-814A-9E0CB3804B95}"/>
          </ac:cxnSpMkLst>
        </pc:cxnChg>
      </pc:sldChg>
      <pc:sldChg chg="modSp mod">
        <pc:chgData name="Enzo Vozzo" userId="fc33c835-d309-47ca-a88b-dc1b677ccca4" providerId="ADAL" clId="{F03E0103-FC19-4311-86EB-1503B556D65B}" dt="2020-11-02T06:23:01.786" v="1742" actId="1076"/>
        <pc:sldMkLst>
          <pc:docMk/>
          <pc:sldMk cId="1727248097" sldId="334"/>
        </pc:sldMkLst>
        <pc:spChg chg="mod">
          <ac:chgData name="Enzo Vozzo" userId="fc33c835-d309-47ca-a88b-dc1b677ccca4" providerId="ADAL" clId="{F03E0103-FC19-4311-86EB-1503B556D65B}" dt="2020-11-02T06:22:59.522" v="1741" actId="1076"/>
          <ac:spMkLst>
            <pc:docMk/>
            <pc:sldMk cId="1727248097" sldId="334"/>
            <ac:spMk id="2" creationId="{9B873354-31E1-4A79-A35D-A0F1A08C168A}"/>
          </ac:spMkLst>
        </pc:spChg>
        <pc:picChg chg="mod">
          <ac:chgData name="Enzo Vozzo" userId="fc33c835-d309-47ca-a88b-dc1b677ccca4" providerId="ADAL" clId="{F03E0103-FC19-4311-86EB-1503B556D65B}" dt="2020-11-02T06:23:01.786" v="1742" actId="1076"/>
          <ac:picMkLst>
            <pc:docMk/>
            <pc:sldMk cId="1727248097" sldId="334"/>
            <ac:picMk id="3" creationId="{ADE340E7-179A-431C-AB66-A8ED08A4F58D}"/>
          </ac:picMkLst>
        </pc:picChg>
      </pc:sldChg>
      <pc:sldChg chg="modSp mod">
        <pc:chgData name="Enzo Vozzo" userId="fc33c835-d309-47ca-a88b-dc1b677ccca4" providerId="ADAL" clId="{F03E0103-FC19-4311-86EB-1503B556D65B}" dt="2020-11-02T06:23:14.828" v="1745" actId="1076"/>
        <pc:sldMkLst>
          <pc:docMk/>
          <pc:sldMk cId="1777033751" sldId="335"/>
        </pc:sldMkLst>
        <pc:spChg chg="mod">
          <ac:chgData name="Enzo Vozzo" userId="fc33c835-d309-47ca-a88b-dc1b677ccca4" providerId="ADAL" clId="{F03E0103-FC19-4311-86EB-1503B556D65B}" dt="2020-11-02T06:23:14.828" v="1745" actId="1076"/>
          <ac:spMkLst>
            <pc:docMk/>
            <pc:sldMk cId="1777033751" sldId="335"/>
            <ac:spMk id="2" creationId="{9B873354-31E1-4A79-A35D-A0F1A08C168A}"/>
          </ac:spMkLst>
        </pc:spChg>
        <pc:picChg chg="mod">
          <ac:chgData name="Enzo Vozzo" userId="fc33c835-d309-47ca-a88b-dc1b677ccca4" providerId="ADAL" clId="{F03E0103-FC19-4311-86EB-1503B556D65B}" dt="2020-11-02T06:23:12.106" v="1744" actId="1076"/>
          <ac:picMkLst>
            <pc:docMk/>
            <pc:sldMk cId="1777033751" sldId="335"/>
            <ac:picMk id="3" creationId="{BFF44997-6A50-4A30-B33F-E81F27408BC7}"/>
          </ac:picMkLst>
        </pc:picChg>
      </pc:sldChg>
      <pc:sldChg chg="modSp mod">
        <pc:chgData name="Enzo Vozzo" userId="fc33c835-d309-47ca-a88b-dc1b677ccca4" providerId="ADAL" clId="{F03E0103-FC19-4311-86EB-1503B556D65B}" dt="2020-11-05T02:28:42.321" v="4603" actId="6549"/>
        <pc:sldMkLst>
          <pc:docMk/>
          <pc:sldMk cId="1131130059" sldId="341"/>
        </pc:sldMkLst>
        <pc:graphicFrameChg chg="modGraphic">
          <ac:chgData name="Enzo Vozzo" userId="fc33c835-d309-47ca-a88b-dc1b677ccca4" providerId="ADAL" clId="{F03E0103-FC19-4311-86EB-1503B556D65B}" dt="2020-11-05T02:28:42.321" v="4603" actId="6549"/>
          <ac:graphicFrameMkLst>
            <pc:docMk/>
            <pc:sldMk cId="1131130059" sldId="341"/>
            <ac:graphicFrameMk id="2" creationId="{3350ADC5-DCD0-4876-84E4-0C0A4DF23B60}"/>
          </ac:graphicFrameMkLst>
        </pc:graphicFrameChg>
      </pc:sldChg>
      <pc:sldChg chg="modSp mod">
        <pc:chgData name="Enzo Vozzo" userId="fc33c835-d309-47ca-a88b-dc1b677ccca4" providerId="ADAL" clId="{F03E0103-FC19-4311-86EB-1503B556D65B}" dt="2020-11-05T02:28:47.590" v="4604" actId="6549"/>
        <pc:sldMkLst>
          <pc:docMk/>
          <pc:sldMk cId="2211692273" sldId="342"/>
        </pc:sldMkLst>
        <pc:spChg chg="mod">
          <ac:chgData name="Enzo Vozzo" userId="fc33c835-d309-47ca-a88b-dc1b677ccca4" providerId="ADAL" clId="{F03E0103-FC19-4311-86EB-1503B556D65B}" dt="2020-11-02T08:51:01.494" v="2524" actId="1035"/>
          <ac:spMkLst>
            <pc:docMk/>
            <pc:sldMk cId="2211692273" sldId="342"/>
            <ac:spMk id="9" creationId="{D1BC43A7-A5AA-4989-8948-802FA2E78020}"/>
          </ac:spMkLst>
        </pc:spChg>
        <pc:spChg chg="mod">
          <ac:chgData name="Enzo Vozzo" userId="fc33c835-d309-47ca-a88b-dc1b677ccca4" providerId="ADAL" clId="{F03E0103-FC19-4311-86EB-1503B556D65B}" dt="2020-11-02T08:51:05.901" v="2536" actId="1035"/>
          <ac:spMkLst>
            <pc:docMk/>
            <pc:sldMk cId="2211692273" sldId="342"/>
            <ac:spMk id="13" creationId="{52B0FE1F-0CCB-4841-95C9-8F57852A7B94}"/>
          </ac:spMkLst>
        </pc:spChg>
        <pc:spChg chg="mod">
          <ac:chgData name="Enzo Vozzo" userId="fc33c835-d309-47ca-a88b-dc1b677ccca4" providerId="ADAL" clId="{F03E0103-FC19-4311-86EB-1503B556D65B}" dt="2020-11-02T08:51:10.062" v="2550" actId="1035"/>
          <ac:spMkLst>
            <pc:docMk/>
            <pc:sldMk cId="2211692273" sldId="342"/>
            <ac:spMk id="17" creationId="{02517F92-D6F5-4879-B5F7-59D4961C6AA4}"/>
          </ac:spMkLst>
        </pc:spChg>
        <pc:spChg chg="mod">
          <ac:chgData name="Enzo Vozzo" userId="fc33c835-d309-47ca-a88b-dc1b677ccca4" providerId="ADAL" clId="{F03E0103-FC19-4311-86EB-1503B556D65B}" dt="2020-11-05T02:21:42.756" v="4546" actId="1037"/>
          <ac:spMkLst>
            <pc:docMk/>
            <pc:sldMk cId="2211692273" sldId="342"/>
            <ac:spMk id="18" creationId="{8B1A7590-C6A0-499E-BB0F-9F9BE9255756}"/>
          </ac:spMkLst>
        </pc:spChg>
        <pc:graphicFrameChg chg="modGraphic">
          <ac:chgData name="Enzo Vozzo" userId="fc33c835-d309-47ca-a88b-dc1b677ccca4" providerId="ADAL" clId="{F03E0103-FC19-4311-86EB-1503B556D65B}" dt="2020-11-05T02:28:47.590" v="4604" actId="6549"/>
          <ac:graphicFrameMkLst>
            <pc:docMk/>
            <pc:sldMk cId="2211692273" sldId="342"/>
            <ac:graphicFrameMk id="2" creationId="{3350ADC5-DCD0-4876-84E4-0C0A4DF23B60}"/>
          </ac:graphicFrameMkLst>
        </pc:graphicFrameChg>
      </pc:sldChg>
      <pc:sldChg chg="addSp delSp modSp mod delAnim modAnim">
        <pc:chgData name="Enzo Vozzo" userId="fc33c835-d309-47ca-a88b-dc1b677ccca4" providerId="ADAL" clId="{F03E0103-FC19-4311-86EB-1503B556D65B}" dt="2020-12-01T00:24:47.409" v="5036" actId="20577"/>
        <pc:sldMkLst>
          <pc:docMk/>
          <pc:sldMk cId="3245299472" sldId="343"/>
        </pc:sldMkLst>
        <pc:spChg chg="add mod">
          <ac:chgData name="Enzo Vozzo" userId="fc33c835-d309-47ca-a88b-dc1b677ccca4" providerId="ADAL" clId="{F03E0103-FC19-4311-86EB-1503B556D65B}" dt="2020-12-01T00:24:47.409" v="5036" actId="20577"/>
          <ac:spMkLst>
            <pc:docMk/>
            <pc:sldMk cId="3245299472" sldId="343"/>
            <ac:spMk id="4" creationId="{656E78F8-0998-4236-AD1E-CDC93E99FB0E}"/>
          </ac:spMkLst>
        </pc:spChg>
        <pc:spChg chg="mod">
          <ac:chgData name="Enzo Vozzo" userId="fc33c835-d309-47ca-a88b-dc1b677ccca4" providerId="ADAL" clId="{F03E0103-FC19-4311-86EB-1503B556D65B}" dt="2020-11-01T23:06:03.183" v="746" actId="1076"/>
          <ac:spMkLst>
            <pc:docMk/>
            <pc:sldMk cId="3245299472" sldId="343"/>
            <ac:spMk id="14" creationId="{0F1E7F73-B728-4390-A53F-6227E9325236}"/>
          </ac:spMkLst>
        </pc:spChg>
        <pc:spChg chg="add del mod">
          <ac:chgData name="Enzo Vozzo" userId="fc33c835-d309-47ca-a88b-dc1b677ccca4" providerId="ADAL" clId="{F03E0103-FC19-4311-86EB-1503B556D65B}" dt="2020-12-01T00:21:01.783" v="4950" actId="22"/>
          <ac:spMkLst>
            <pc:docMk/>
            <pc:sldMk cId="3245299472" sldId="343"/>
            <ac:spMk id="26" creationId="{C6AA849B-516A-4C59-8AFD-C0B56D5BC41D}"/>
          </ac:spMkLst>
        </pc:spChg>
        <pc:spChg chg="mod">
          <ac:chgData name="Enzo Vozzo" userId="fc33c835-d309-47ca-a88b-dc1b677ccca4" providerId="ADAL" clId="{F03E0103-FC19-4311-86EB-1503B556D65B}" dt="2020-12-01T00:22:03.554" v="5013" actId="1076"/>
          <ac:spMkLst>
            <pc:docMk/>
            <pc:sldMk cId="3245299472" sldId="343"/>
            <ac:spMk id="34" creationId="{CECD219F-A1AC-414F-8060-690E7739F9C6}"/>
          </ac:spMkLst>
        </pc:spChg>
        <pc:picChg chg="add mod ord">
          <ac:chgData name="Enzo Vozzo" userId="fc33c835-d309-47ca-a88b-dc1b677ccca4" providerId="ADAL" clId="{F03E0103-FC19-4311-86EB-1503B556D65B}" dt="2020-11-03T05:00:30.247" v="3840" actId="167"/>
          <ac:picMkLst>
            <pc:docMk/>
            <pc:sldMk cId="3245299472" sldId="343"/>
            <ac:picMk id="2" creationId="{C75C9026-8767-497B-B328-A69210918D71}"/>
          </ac:picMkLst>
        </pc:picChg>
        <pc:picChg chg="del">
          <ac:chgData name="Enzo Vozzo" userId="fc33c835-d309-47ca-a88b-dc1b677ccca4" providerId="ADAL" clId="{F03E0103-FC19-4311-86EB-1503B556D65B}" dt="2020-11-03T05:00:18.388" v="3783" actId="478"/>
          <ac:picMkLst>
            <pc:docMk/>
            <pc:sldMk cId="3245299472" sldId="343"/>
            <ac:picMk id="38" creationId="{0BAB23CB-C15F-438D-86B6-5711BA44CE13}"/>
          </ac:picMkLst>
        </pc:picChg>
        <pc:picChg chg="del">
          <ac:chgData name="Enzo Vozzo" userId="fc33c835-d309-47ca-a88b-dc1b677ccca4" providerId="ADAL" clId="{F03E0103-FC19-4311-86EB-1503B556D65B}" dt="2020-11-03T05:00:19.260" v="3784" actId="478"/>
          <ac:picMkLst>
            <pc:docMk/>
            <pc:sldMk cId="3245299472" sldId="343"/>
            <ac:picMk id="39" creationId="{2B8B99E9-C8A5-4CF5-9F04-36C1D52C09B1}"/>
          </ac:picMkLst>
        </pc:picChg>
        <pc:picChg chg="del">
          <ac:chgData name="Enzo Vozzo" userId="fc33c835-d309-47ca-a88b-dc1b677ccca4" providerId="ADAL" clId="{F03E0103-FC19-4311-86EB-1503B556D65B}" dt="2020-11-03T05:01:41.753" v="3850" actId="478"/>
          <ac:picMkLst>
            <pc:docMk/>
            <pc:sldMk cId="3245299472" sldId="343"/>
            <ac:picMk id="40" creationId="{90647472-C7FB-4867-A190-2F962C5560E9}"/>
          </ac:picMkLst>
        </pc:picChg>
        <pc:picChg chg="del">
          <ac:chgData name="Enzo Vozzo" userId="fc33c835-d309-47ca-a88b-dc1b677ccca4" providerId="ADAL" clId="{F03E0103-FC19-4311-86EB-1503B556D65B}" dt="2020-11-03T05:00:12.585" v="3782" actId="478"/>
          <ac:picMkLst>
            <pc:docMk/>
            <pc:sldMk cId="3245299472" sldId="343"/>
            <ac:picMk id="1026" creationId="{5D7C9F46-DA13-4537-93C2-510E6A53BE7A}"/>
          </ac:picMkLst>
        </pc:picChg>
        <pc:cxnChg chg="add mod">
          <ac:chgData name="Enzo Vozzo" userId="fc33c835-d309-47ca-a88b-dc1b677ccca4" providerId="ADAL" clId="{F03E0103-FC19-4311-86EB-1503B556D65B}" dt="2020-12-01T00:22:17.787" v="5015" actId="1076"/>
          <ac:cxnSpMkLst>
            <pc:docMk/>
            <pc:sldMk cId="3245299472" sldId="343"/>
            <ac:cxnSpMk id="24" creationId="{7F2BCFE6-703E-446A-B6E7-54D457A6CD07}"/>
          </ac:cxnSpMkLst>
        </pc:cxnChg>
        <pc:cxnChg chg="add mod">
          <ac:chgData name="Enzo Vozzo" userId="fc33c835-d309-47ca-a88b-dc1b677ccca4" providerId="ADAL" clId="{F03E0103-FC19-4311-86EB-1503B556D65B}" dt="2020-12-01T00:24:19.845" v="5032" actId="14100"/>
          <ac:cxnSpMkLst>
            <pc:docMk/>
            <pc:sldMk cId="3245299472" sldId="343"/>
            <ac:cxnSpMk id="28" creationId="{99C1DF51-2EEA-46D0-96BA-48F169E1B99F}"/>
          </ac:cxnSpMkLst>
        </pc:cxnChg>
        <pc:cxnChg chg="mod">
          <ac:chgData name="Enzo Vozzo" userId="fc33c835-d309-47ca-a88b-dc1b677ccca4" providerId="ADAL" clId="{F03E0103-FC19-4311-86EB-1503B556D65B}" dt="2020-12-01T00:22:20.580" v="5016" actId="14100"/>
          <ac:cxnSpMkLst>
            <pc:docMk/>
            <pc:sldMk cId="3245299472" sldId="343"/>
            <ac:cxnSpMk id="31" creationId="{F081B1AB-C065-441E-8D54-BA8FD3EC3C84}"/>
          </ac:cxnSpMkLst>
        </pc:cxnChg>
      </pc:sldChg>
      <pc:sldChg chg="modSp mod">
        <pc:chgData name="Enzo Vozzo" userId="fc33c835-d309-47ca-a88b-dc1b677ccca4" providerId="ADAL" clId="{F03E0103-FC19-4311-86EB-1503B556D65B}" dt="2020-11-05T02:28:51.940" v="4605" actId="6549"/>
        <pc:sldMkLst>
          <pc:docMk/>
          <pc:sldMk cId="3290090815" sldId="344"/>
        </pc:sldMkLst>
        <pc:spChg chg="mod">
          <ac:chgData name="Enzo Vozzo" userId="fc33c835-d309-47ca-a88b-dc1b677ccca4" providerId="ADAL" clId="{F03E0103-FC19-4311-86EB-1503B556D65B}" dt="2020-11-05T02:21:57.677" v="4547" actId="6549"/>
          <ac:spMkLst>
            <pc:docMk/>
            <pc:sldMk cId="3290090815" sldId="344"/>
            <ac:spMk id="12" creationId="{37531F56-5DB3-4AFA-BF5C-5FEF18BA2732}"/>
          </ac:spMkLst>
        </pc:spChg>
        <pc:spChg chg="mod">
          <ac:chgData name="Enzo Vozzo" userId="fc33c835-d309-47ca-a88b-dc1b677ccca4" providerId="ADAL" clId="{F03E0103-FC19-4311-86EB-1503B556D65B}" dt="2020-11-05T02:21:58.916" v="4548" actId="6549"/>
          <ac:spMkLst>
            <pc:docMk/>
            <pc:sldMk cId="3290090815" sldId="344"/>
            <ac:spMk id="14" creationId="{1AA0B05F-A1A8-483F-8FA3-C42DB70A3E35}"/>
          </ac:spMkLst>
        </pc:spChg>
        <pc:spChg chg="mod">
          <ac:chgData name="Enzo Vozzo" userId="fc33c835-d309-47ca-a88b-dc1b677ccca4" providerId="ADAL" clId="{F03E0103-FC19-4311-86EB-1503B556D65B}" dt="2020-11-05T02:22:01.467" v="4549" actId="6549"/>
          <ac:spMkLst>
            <pc:docMk/>
            <pc:sldMk cId="3290090815" sldId="344"/>
            <ac:spMk id="19" creationId="{021F0EC0-E40E-4E91-BA6F-0A9A24FDF3A8}"/>
          </ac:spMkLst>
        </pc:spChg>
        <pc:spChg chg="mod">
          <ac:chgData name="Enzo Vozzo" userId="fc33c835-d309-47ca-a88b-dc1b677ccca4" providerId="ADAL" clId="{F03E0103-FC19-4311-86EB-1503B556D65B}" dt="2020-11-05T02:22:02.608" v="4550" actId="6549"/>
          <ac:spMkLst>
            <pc:docMk/>
            <pc:sldMk cId="3290090815" sldId="344"/>
            <ac:spMk id="21" creationId="{E87D461D-7703-4E20-B296-89E396D25694}"/>
          </ac:spMkLst>
        </pc:spChg>
        <pc:spChg chg="mod">
          <ac:chgData name="Enzo Vozzo" userId="fc33c835-d309-47ca-a88b-dc1b677ccca4" providerId="ADAL" clId="{F03E0103-FC19-4311-86EB-1503B556D65B}" dt="2020-11-05T02:22:03.502" v="4551" actId="6549"/>
          <ac:spMkLst>
            <pc:docMk/>
            <pc:sldMk cId="3290090815" sldId="344"/>
            <ac:spMk id="24" creationId="{3FD3A741-9E66-4BB7-B3C2-4A2DBBED48EA}"/>
          </ac:spMkLst>
        </pc:spChg>
        <pc:graphicFrameChg chg="modGraphic">
          <ac:chgData name="Enzo Vozzo" userId="fc33c835-d309-47ca-a88b-dc1b677ccca4" providerId="ADAL" clId="{F03E0103-FC19-4311-86EB-1503B556D65B}" dt="2020-11-05T02:28:51.940" v="4605" actId="6549"/>
          <ac:graphicFrameMkLst>
            <pc:docMk/>
            <pc:sldMk cId="3290090815" sldId="344"/>
            <ac:graphicFrameMk id="2" creationId="{3350ADC5-DCD0-4876-84E4-0C0A4DF23B60}"/>
          </ac:graphicFrameMkLst>
        </pc:graphicFrameChg>
      </pc:sldChg>
      <pc:sldChg chg="addSp delSp modSp mod">
        <pc:chgData name="Enzo Vozzo" userId="fc33c835-d309-47ca-a88b-dc1b677ccca4" providerId="ADAL" clId="{F03E0103-FC19-4311-86EB-1503B556D65B}" dt="2020-11-13T10:38:03.626" v="4751" actId="1076"/>
        <pc:sldMkLst>
          <pc:docMk/>
          <pc:sldMk cId="3138212914" sldId="345"/>
        </pc:sldMkLst>
        <pc:spChg chg="mod">
          <ac:chgData name="Enzo Vozzo" userId="fc33c835-d309-47ca-a88b-dc1b677ccca4" providerId="ADAL" clId="{F03E0103-FC19-4311-86EB-1503B556D65B}" dt="2020-11-13T10:38:03.626" v="4751" actId="1076"/>
          <ac:spMkLst>
            <pc:docMk/>
            <pc:sldMk cId="3138212914" sldId="345"/>
            <ac:spMk id="13" creationId="{C93E7F27-730B-46A5-97AD-1767CC6245A3}"/>
          </ac:spMkLst>
        </pc:spChg>
        <pc:spChg chg="mod">
          <ac:chgData name="Enzo Vozzo" userId="fc33c835-d309-47ca-a88b-dc1b677ccca4" providerId="ADAL" clId="{F03E0103-FC19-4311-86EB-1503B556D65B}" dt="2020-11-13T10:37:58.431" v="4750" actId="1076"/>
          <ac:spMkLst>
            <pc:docMk/>
            <pc:sldMk cId="3138212914" sldId="345"/>
            <ac:spMk id="16" creationId="{B91CA682-448C-4514-A691-EAA93B0671EB}"/>
          </ac:spMkLst>
        </pc:spChg>
        <pc:spChg chg="mod">
          <ac:chgData name="Enzo Vozzo" userId="fc33c835-d309-47ca-a88b-dc1b677ccca4" providerId="ADAL" clId="{F03E0103-FC19-4311-86EB-1503B556D65B}" dt="2020-11-13T10:37:51.616" v="4748" actId="1076"/>
          <ac:spMkLst>
            <pc:docMk/>
            <pc:sldMk cId="3138212914" sldId="345"/>
            <ac:spMk id="17" creationId="{2DA7FE6C-39DD-4A4E-9031-06FDC74E82E2}"/>
          </ac:spMkLst>
        </pc:spChg>
        <pc:spChg chg="mod">
          <ac:chgData name="Enzo Vozzo" userId="fc33c835-d309-47ca-a88b-dc1b677ccca4" providerId="ADAL" clId="{F03E0103-FC19-4311-86EB-1503B556D65B}" dt="2020-11-05T21:14:55.597" v="4650" actId="1037"/>
          <ac:spMkLst>
            <pc:docMk/>
            <pc:sldMk cId="3138212914" sldId="345"/>
            <ac:spMk id="29" creationId="{27650D26-9D40-4FE6-8241-BCF8053E7D5C}"/>
          </ac:spMkLst>
        </pc:spChg>
        <pc:graphicFrameChg chg="modGraphic">
          <ac:chgData name="Enzo Vozzo" userId="fc33c835-d309-47ca-a88b-dc1b677ccca4" providerId="ADAL" clId="{F03E0103-FC19-4311-86EB-1503B556D65B}" dt="2020-11-05T02:28:56.950" v="4606" actId="6549"/>
          <ac:graphicFrameMkLst>
            <pc:docMk/>
            <pc:sldMk cId="3138212914" sldId="345"/>
            <ac:graphicFrameMk id="2" creationId="{3350ADC5-DCD0-4876-84E4-0C0A4DF23B60}"/>
          </ac:graphicFrameMkLst>
        </pc:graphicFrameChg>
        <pc:picChg chg="add mod ord">
          <ac:chgData name="Enzo Vozzo" userId="fc33c835-d309-47ca-a88b-dc1b677ccca4" providerId="ADAL" clId="{F03E0103-FC19-4311-86EB-1503B556D65B}" dt="2020-11-13T10:37:47.735" v="4747" actId="167"/>
          <ac:picMkLst>
            <pc:docMk/>
            <pc:sldMk cId="3138212914" sldId="345"/>
            <ac:picMk id="4" creationId="{DE89BE63-C13F-48CB-9E48-F3BBE85AFDEB}"/>
          </ac:picMkLst>
        </pc:picChg>
        <pc:picChg chg="del">
          <ac:chgData name="Enzo Vozzo" userId="fc33c835-d309-47ca-a88b-dc1b677ccca4" providerId="ADAL" clId="{F03E0103-FC19-4311-86EB-1503B556D65B}" dt="2020-11-13T10:37:37.532" v="4745" actId="478"/>
          <ac:picMkLst>
            <pc:docMk/>
            <pc:sldMk cId="3138212914" sldId="345"/>
            <ac:picMk id="6" creationId="{A4696B9E-2049-4B1E-ACC5-AE5DFBE2F71B}"/>
          </ac:picMkLst>
        </pc:picChg>
      </pc:sldChg>
      <pc:sldChg chg="addSp delSp modSp mod">
        <pc:chgData name="Enzo Vozzo" userId="fc33c835-d309-47ca-a88b-dc1b677ccca4" providerId="ADAL" clId="{F03E0103-FC19-4311-86EB-1503B556D65B}" dt="2020-11-13T10:28:21.265" v="4675" actId="6549"/>
        <pc:sldMkLst>
          <pc:docMk/>
          <pc:sldMk cId="1786481431" sldId="348"/>
        </pc:sldMkLst>
        <pc:spChg chg="mod">
          <ac:chgData name="Enzo Vozzo" userId="fc33c835-d309-47ca-a88b-dc1b677ccca4" providerId="ADAL" clId="{F03E0103-FC19-4311-86EB-1503B556D65B}" dt="2020-11-05T02:29:14.510" v="4608" actId="1076"/>
          <ac:spMkLst>
            <pc:docMk/>
            <pc:sldMk cId="1786481431" sldId="348"/>
            <ac:spMk id="8" creationId="{E1C7F164-875D-4849-A3DE-F46812557942}"/>
          </ac:spMkLst>
        </pc:spChg>
        <pc:spChg chg="mod">
          <ac:chgData name="Enzo Vozzo" userId="fc33c835-d309-47ca-a88b-dc1b677ccca4" providerId="ADAL" clId="{F03E0103-FC19-4311-86EB-1503B556D65B}" dt="2020-11-13T10:28:21.265" v="4675" actId="6549"/>
          <ac:spMkLst>
            <pc:docMk/>
            <pc:sldMk cId="1786481431" sldId="348"/>
            <ac:spMk id="14" creationId="{5B0237BB-63B7-426B-AC5B-46C29708B123}"/>
          </ac:spMkLst>
        </pc:spChg>
        <pc:spChg chg="add del mod">
          <ac:chgData name="Enzo Vozzo" userId="fc33c835-d309-47ca-a88b-dc1b677ccca4" providerId="ADAL" clId="{F03E0103-FC19-4311-86EB-1503B556D65B}" dt="2020-11-05T02:26:23.142" v="4594" actId="478"/>
          <ac:spMkLst>
            <pc:docMk/>
            <pc:sldMk cId="1786481431" sldId="348"/>
            <ac:spMk id="15" creationId="{FE5F31E9-8163-4511-935C-F06745823B0C}"/>
          </ac:spMkLst>
        </pc:spChg>
        <pc:spChg chg="add mod">
          <ac:chgData name="Enzo Vozzo" userId="fc33c835-d309-47ca-a88b-dc1b677ccca4" providerId="ADAL" clId="{F03E0103-FC19-4311-86EB-1503B556D65B}" dt="2020-11-05T02:26:38.614" v="4600" actId="1076"/>
          <ac:spMkLst>
            <pc:docMk/>
            <pc:sldMk cId="1786481431" sldId="348"/>
            <ac:spMk id="16" creationId="{7B4AB977-737F-46B2-B5CB-F11C14BB7ADC}"/>
          </ac:spMkLst>
        </pc:spChg>
        <pc:spChg chg="mod">
          <ac:chgData name="Enzo Vozzo" userId="fc33c835-d309-47ca-a88b-dc1b677ccca4" providerId="ADAL" clId="{F03E0103-FC19-4311-86EB-1503B556D65B}" dt="2020-11-05T02:22:45.962" v="4574" actId="1038"/>
          <ac:spMkLst>
            <pc:docMk/>
            <pc:sldMk cId="1786481431" sldId="348"/>
            <ac:spMk id="17" creationId="{5E2E6372-6B9B-4508-8E86-CBFCC188BC06}"/>
          </ac:spMkLst>
        </pc:spChg>
        <pc:spChg chg="mod">
          <ac:chgData name="Enzo Vozzo" userId="fc33c835-d309-47ca-a88b-dc1b677ccca4" providerId="ADAL" clId="{F03E0103-FC19-4311-86EB-1503B556D65B}" dt="2020-11-04T10:03:24.354" v="4354" actId="1038"/>
          <ac:spMkLst>
            <pc:docMk/>
            <pc:sldMk cId="1786481431" sldId="348"/>
            <ac:spMk id="22" creationId="{5055C607-C544-46C9-B8DD-A0F49F9C387D}"/>
          </ac:spMkLst>
        </pc:spChg>
        <pc:graphicFrameChg chg="modGraphic">
          <ac:chgData name="Enzo Vozzo" userId="fc33c835-d309-47ca-a88b-dc1b677ccca4" providerId="ADAL" clId="{F03E0103-FC19-4311-86EB-1503B556D65B}" dt="2020-11-05T02:29:03.318" v="4607" actId="6549"/>
          <ac:graphicFrameMkLst>
            <pc:docMk/>
            <pc:sldMk cId="1786481431" sldId="348"/>
            <ac:graphicFrameMk id="2" creationId="{3350ADC5-DCD0-4876-84E4-0C0A4DF23B60}"/>
          </ac:graphicFrameMkLst>
        </pc:graphicFrameChg>
        <pc:picChg chg="mod">
          <ac:chgData name="Enzo Vozzo" userId="fc33c835-d309-47ca-a88b-dc1b677ccca4" providerId="ADAL" clId="{F03E0103-FC19-4311-86EB-1503B556D65B}" dt="2020-11-05T02:22:45.962" v="4574" actId="1038"/>
          <ac:picMkLst>
            <pc:docMk/>
            <pc:sldMk cId="1786481431" sldId="348"/>
            <ac:picMk id="9" creationId="{C1537140-4AD0-4568-822A-DC943DDA66D6}"/>
          </ac:picMkLst>
        </pc:picChg>
        <pc:cxnChg chg="mod">
          <ac:chgData name="Enzo Vozzo" userId="fc33c835-d309-47ca-a88b-dc1b677ccca4" providerId="ADAL" clId="{F03E0103-FC19-4311-86EB-1503B556D65B}" dt="2020-11-05T02:22:45.962" v="4574" actId="1038"/>
          <ac:cxnSpMkLst>
            <pc:docMk/>
            <pc:sldMk cId="1786481431" sldId="348"/>
            <ac:cxnSpMk id="7" creationId="{CF210701-3A1A-48B6-A7F1-981352532A1B}"/>
          </ac:cxnSpMkLst>
        </pc:cxnChg>
      </pc:sldChg>
      <pc:sldChg chg="modSp mod ord">
        <pc:chgData name="Enzo Vozzo" userId="fc33c835-d309-47ca-a88b-dc1b677ccca4" providerId="ADAL" clId="{F03E0103-FC19-4311-86EB-1503B556D65B}" dt="2020-11-13T10:40:21.898" v="4771" actId="1076"/>
        <pc:sldMkLst>
          <pc:docMk/>
          <pc:sldMk cId="2937246190" sldId="358"/>
        </pc:sldMkLst>
        <pc:spChg chg="mod">
          <ac:chgData name="Enzo Vozzo" userId="fc33c835-d309-47ca-a88b-dc1b677ccca4" providerId="ADAL" clId="{F03E0103-FC19-4311-86EB-1503B556D65B}" dt="2020-11-03T04:00:26.925" v="3750" actId="1076"/>
          <ac:spMkLst>
            <pc:docMk/>
            <pc:sldMk cId="2937246190" sldId="358"/>
            <ac:spMk id="10" creationId="{4F91FE8A-C28E-4710-A4F0-DD5AC5CD81DC}"/>
          </ac:spMkLst>
        </pc:spChg>
        <pc:spChg chg="mod">
          <ac:chgData name="Enzo Vozzo" userId="fc33c835-d309-47ca-a88b-dc1b677ccca4" providerId="ADAL" clId="{F03E0103-FC19-4311-86EB-1503B556D65B}" dt="2020-11-13T10:40:21.898" v="4771" actId="1076"/>
          <ac:spMkLst>
            <pc:docMk/>
            <pc:sldMk cId="2937246190" sldId="358"/>
            <ac:spMk id="11" creationId="{8FBA48D6-81C2-4AE9-8B6F-7EB0D25CB0B8}"/>
          </ac:spMkLst>
        </pc:spChg>
      </pc:sldChg>
      <pc:sldChg chg="delSp del mod">
        <pc:chgData name="Enzo Vozzo" userId="fc33c835-d309-47ca-a88b-dc1b677ccca4" providerId="ADAL" clId="{F03E0103-FC19-4311-86EB-1503B556D65B}" dt="2020-11-02T22:41:52.570" v="3220" actId="47"/>
        <pc:sldMkLst>
          <pc:docMk/>
          <pc:sldMk cId="1654059354" sldId="359"/>
        </pc:sldMkLst>
        <pc:picChg chg="del">
          <ac:chgData name="Enzo Vozzo" userId="fc33c835-d309-47ca-a88b-dc1b677ccca4" providerId="ADAL" clId="{F03E0103-FC19-4311-86EB-1503B556D65B}" dt="2020-11-02T22:41:50.227" v="3219" actId="478"/>
          <ac:picMkLst>
            <pc:docMk/>
            <pc:sldMk cId="1654059354" sldId="359"/>
            <ac:picMk id="2" creationId="{AA532C6A-EE0B-40F8-BE13-5B1D60ADF341}"/>
          </ac:picMkLst>
        </pc:picChg>
      </pc:sldChg>
      <pc:sldChg chg="del">
        <pc:chgData name="Enzo Vozzo" userId="fc33c835-d309-47ca-a88b-dc1b677ccca4" providerId="ADAL" clId="{F03E0103-FC19-4311-86EB-1503B556D65B}" dt="2020-11-01T23:59:19.902" v="1244" actId="47"/>
        <pc:sldMkLst>
          <pc:docMk/>
          <pc:sldMk cId="1395977895" sldId="360"/>
        </pc:sldMkLst>
      </pc:sldChg>
      <pc:sldChg chg="del">
        <pc:chgData name="Enzo Vozzo" userId="fc33c835-d309-47ca-a88b-dc1b677ccca4" providerId="ADAL" clId="{F03E0103-FC19-4311-86EB-1503B556D65B}" dt="2020-11-01T22:39:34.414" v="5" actId="47"/>
        <pc:sldMkLst>
          <pc:docMk/>
          <pc:sldMk cId="4102114072" sldId="362"/>
        </pc:sldMkLst>
      </pc:sldChg>
      <pc:sldChg chg="delSp del mod">
        <pc:chgData name="Enzo Vozzo" userId="fc33c835-d309-47ca-a88b-dc1b677ccca4" providerId="ADAL" clId="{F03E0103-FC19-4311-86EB-1503B556D65B}" dt="2020-11-02T22:41:34.688" v="3214" actId="47"/>
        <pc:sldMkLst>
          <pc:docMk/>
          <pc:sldMk cId="963197544" sldId="366"/>
        </pc:sldMkLst>
        <pc:picChg chg="del">
          <ac:chgData name="Enzo Vozzo" userId="fc33c835-d309-47ca-a88b-dc1b677ccca4" providerId="ADAL" clId="{F03E0103-FC19-4311-86EB-1503B556D65B}" dt="2020-11-02T22:41:33.408" v="3213" actId="478"/>
          <ac:picMkLst>
            <pc:docMk/>
            <pc:sldMk cId="963197544" sldId="366"/>
            <ac:picMk id="2" creationId="{0339790B-CC7B-4151-9E6A-9F870265F5A5}"/>
          </ac:picMkLst>
        </pc:picChg>
      </pc:sldChg>
      <pc:sldChg chg="del">
        <pc:chgData name="Enzo Vozzo" userId="fc33c835-d309-47ca-a88b-dc1b677ccca4" providerId="ADAL" clId="{F03E0103-FC19-4311-86EB-1503B556D65B}" dt="2020-11-01T22:39:26.213" v="4" actId="47"/>
        <pc:sldMkLst>
          <pc:docMk/>
          <pc:sldMk cId="247741086" sldId="367"/>
        </pc:sldMkLst>
      </pc:sldChg>
      <pc:sldChg chg="del">
        <pc:chgData name="Enzo Vozzo" userId="fc33c835-d309-47ca-a88b-dc1b677ccca4" providerId="ADAL" clId="{F03E0103-FC19-4311-86EB-1503B556D65B}" dt="2020-11-01T22:38:59.764" v="1" actId="47"/>
        <pc:sldMkLst>
          <pc:docMk/>
          <pc:sldMk cId="2650039537" sldId="380"/>
        </pc:sldMkLst>
      </pc:sldChg>
      <pc:sldChg chg="del">
        <pc:chgData name="Enzo Vozzo" userId="fc33c835-d309-47ca-a88b-dc1b677ccca4" providerId="ADAL" clId="{F03E0103-FC19-4311-86EB-1503B556D65B}" dt="2020-11-01T22:39:00.551" v="2" actId="47"/>
        <pc:sldMkLst>
          <pc:docMk/>
          <pc:sldMk cId="1347769437" sldId="383"/>
        </pc:sldMkLst>
      </pc:sldChg>
      <pc:sldChg chg="del">
        <pc:chgData name="Enzo Vozzo" userId="fc33c835-d309-47ca-a88b-dc1b677ccca4" providerId="ADAL" clId="{F03E0103-FC19-4311-86EB-1503B556D65B}" dt="2020-11-01T22:38:58.967" v="0" actId="47"/>
        <pc:sldMkLst>
          <pc:docMk/>
          <pc:sldMk cId="513539472" sldId="384"/>
        </pc:sldMkLst>
      </pc:sldChg>
      <pc:sldChg chg="addSp delSp modSp mod modAnim">
        <pc:chgData name="Enzo Vozzo" userId="fc33c835-d309-47ca-a88b-dc1b677ccca4" providerId="ADAL" clId="{F03E0103-FC19-4311-86EB-1503B556D65B}" dt="2020-11-02T06:27:23.726" v="1779" actId="14100"/>
        <pc:sldMkLst>
          <pc:docMk/>
          <pc:sldMk cId="3079328405" sldId="397"/>
        </pc:sldMkLst>
        <pc:spChg chg="mod">
          <ac:chgData name="Enzo Vozzo" userId="fc33c835-d309-47ca-a88b-dc1b677ccca4" providerId="ADAL" clId="{F03E0103-FC19-4311-86EB-1503B556D65B}" dt="2020-11-01T22:57:50.048" v="584" actId="1076"/>
          <ac:spMkLst>
            <pc:docMk/>
            <pc:sldMk cId="3079328405" sldId="397"/>
            <ac:spMk id="2" creationId="{6BD720C6-351B-4FF1-BF89-E347F84F4BE0}"/>
          </ac:spMkLst>
        </pc:spChg>
        <pc:spChg chg="del">
          <ac:chgData name="Enzo Vozzo" userId="fc33c835-d309-47ca-a88b-dc1b677ccca4" providerId="ADAL" clId="{F03E0103-FC19-4311-86EB-1503B556D65B}" dt="2020-11-01T22:56:52.266" v="323" actId="478"/>
          <ac:spMkLst>
            <pc:docMk/>
            <pc:sldMk cId="3079328405" sldId="397"/>
            <ac:spMk id="6" creationId="{C97CA309-850E-4410-9B2B-270F2FAD480C}"/>
          </ac:spMkLst>
        </pc:spChg>
        <pc:spChg chg="mod">
          <ac:chgData name="Enzo Vozzo" userId="fc33c835-d309-47ca-a88b-dc1b677ccca4" providerId="ADAL" clId="{F03E0103-FC19-4311-86EB-1503B556D65B}" dt="2020-11-01T22:57:50.048" v="584" actId="1076"/>
          <ac:spMkLst>
            <pc:docMk/>
            <pc:sldMk cId="3079328405" sldId="397"/>
            <ac:spMk id="8" creationId="{48D8C58A-BB4F-44C4-B213-D81CD3728265}"/>
          </ac:spMkLst>
        </pc:spChg>
        <pc:spChg chg="mod">
          <ac:chgData name="Enzo Vozzo" userId="fc33c835-d309-47ca-a88b-dc1b677ccca4" providerId="ADAL" clId="{F03E0103-FC19-4311-86EB-1503B556D65B}" dt="2020-11-01T22:57:50.048" v="584" actId="1076"/>
          <ac:spMkLst>
            <pc:docMk/>
            <pc:sldMk cId="3079328405" sldId="397"/>
            <ac:spMk id="10" creationId="{97C94B6A-F84F-4F6A-94A6-BCFD16D8B165}"/>
          </ac:spMkLst>
        </pc:spChg>
        <pc:spChg chg="mod">
          <ac:chgData name="Enzo Vozzo" userId="fc33c835-d309-47ca-a88b-dc1b677ccca4" providerId="ADAL" clId="{F03E0103-FC19-4311-86EB-1503B556D65B}" dt="2020-11-01T22:57:50.048" v="584" actId="1076"/>
          <ac:spMkLst>
            <pc:docMk/>
            <pc:sldMk cId="3079328405" sldId="397"/>
            <ac:spMk id="11" creationId="{33E169C6-1B47-4A51-B722-74A46A3B36CB}"/>
          </ac:spMkLst>
        </pc:spChg>
        <pc:spChg chg="mod">
          <ac:chgData name="Enzo Vozzo" userId="fc33c835-d309-47ca-a88b-dc1b677ccca4" providerId="ADAL" clId="{F03E0103-FC19-4311-86EB-1503B556D65B}" dt="2020-11-01T22:58:06.884" v="585" actId="1076"/>
          <ac:spMkLst>
            <pc:docMk/>
            <pc:sldMk cId="3079328405" sldId="397"/>
            <ac:spMk id="12" creationId="{53371016-E74E-4024-A2E4-A46441CA9A29}"/>
          </ac:spMkLst>
        </pc:spChg>
        <pc:spChg chg="mod">
          <ac:chgData name="Enzo Vozzo" userId="fc33c835-d309-47ca-a88b-dc1b677ccca4" providerId="ADAL" clId="{F03E0103-FC19-4311-86EB-1503B556D65B}" dt="2020-11-01T23:04:01.810" v="741" actId="14100"/>
          <ac:spMkLst>
            <pc:docMk/>
            <pc:sldMk cId="3079328405" sldId="397"/>
            <ac:spMk id="13" creationId="{E1A4CBD1-AC85-4B84-9A84-D57271D18BFD}"/>
          </ac:spMkLst>
        </pc:spChg>
        <pc:spChg chg="add mod">
          <ac:chgData name="Enzo Vozzo" userId="fc33c835-d309-47ca-a88b-dc1b677ccca4" providerId="ADAL" clId="{F03E0103-FC19-4311-86EB-1503B556D65B}" dt="2020-11-01T22:59:38.256" v="613" actId="207"/>
          <ac:spMkLst>
            <pc:docMk/>
            <pc:sldMk cId="3079328405" sldId="397"/>
            <ac:spMk id="19" creationId="{8F3B9021-344D-4ECB-94AD-33C3A4AE732A}"/>
          </ac:spMkLst>
        </pc:spChg>
        <pc:spChg chg="add mod">
          <ac:chgData name="Enzo Vozzo" userId="fc33c835-d309-47ca-a88b-dc1b677ccca4" providerId="ADAL" clId="{F03E0103-FC19-4311-86EB-1503B556D65B}" dt="2020-11-01T23:00:53.581" v="637" actId="1076"/>
          <ac:spMkLst>
            <pc:docMk/>
            <pc:sldMk cId="3079328405" sldId="397"/>
            <ac:spMk id="24" creationId="{8AA0470B-A5E2-4D05-B277-5E00EE2C47CD}"/>
          </ac:spMkLst>
        </pc:spChg>
        <pc:spChg chg="add mod">
          <ac:chgData name="Enzo Vozzo" userId="fc33c835-d309-47ca-a88b-dc1b677ccca4" providerId="ADAL" clId="{F03E0103-FC19-4311-86EB-1503B556D65B}" dt="2020-11-01T23:02:36.489" v="731" actId="1076"/>
          <ac:spMkLst>
            <pc:docMk/>
            <pc:sldMk cId="3079328405" sldId="397"/>
            <ac:spMk id="25" creationId="{17D01AD6-A259-40DF-BD83-9923C22B3297}"/>
          </ac:spMkLst>
        </pc:spChg>
        <pc:spChg chg="add mod">
          <ac:chgData name="Enzo Vozzo" userId="fc33c835-d309-47ca-a88b-dc1b677ccca4" providerId="ADAL" clId="{F03E0103-FC19-4311-86EB-1503B556D65B}" dt="2020-11-01T23:01:47.032" v="690" actId="1076"/>
          <ac:spMkLst>
            <pc:docMk/>
            <pc:sldMk cId="3079328405" sldId="397"/>
            <ac:spMk id="26" creationId="{3B342095-D217-4829-8831-6ABB81411583}"/>
          </ac:spMkLst>
        </pc:spChg>
        <pc:spChg chg="add mod">
          <ac:chgData name="Enzo Vozzo" userId="fc33c835-d309-47ca-a88b-dc1b677ccca4" providerId="ADAL" clId="{F03E0103-FC19-4311-86EB-1503B556D65B}" dt="2020-11-01T23:02:30.448" v="729" actId="1076"/>
          <ac:spMkLst>
            <pc:docMk/>
            <pc:sldMk cId="3079328405" sldId="397"/>
            <ac:spMk id="27" creationId="{1EAFA8CA-C0D6-4C41-B4F4-9452051575E8}"/>
          </ac:spMkLst>
        </pc:spChg>
        <pc:spChg chg="add mod">
          <ac:chgData name="Enzo Vozzo" userId="fc33c835-d309-47ca-a88b-dc1b677ccca4" providerId="ADAL" clId="{F03E0103-FC19-4311-86EB-1503B556D65B}" dt="2020-11-01T23:02:18.027" v="727" actId="1076"/>
          <ac:spMkLst>
            <pc:docMk/>
            <pc:sldMk cId="3079328405" sldId="397"/>
            <ac:spMk id="28" creationId="{2EF8B1B6-AA96-490B-9237-D7C36ADDA58D}"/>
          </ac:spMkLst>
        </pc:spChg>
        <pc:picChg chg="mod">
          <ac:chgData name="Enzo Vozzo" userId="fc33c835-d309-47ca-a88b-dc1b677ccca4" providerId="ADAL" clId="{F03E0103-FC19-4311-86EB-1503B556D65B}" dt="2020-11-01T22:57:50.048" v="584" actId="1076"/>
          <ac:picMkLst>
            <pc:docMk/>
            <pc:sldMk cId="3079328405" sldId="397"/>
            <ac:picMk id="5" creationId="{61B929EF-5E2B-4CD4-AA87-AA59F21308E0}"/>
          </ac:picMkLst>
        </pc:picChg>
        <pc:picChg chg="del">
          <ac:chgData name="Enzo Vozzo" userId="fc33c835-d309-47ca-a88b-dc1b677ccca4" providerId="ADAL" clId="{F03E0103-FC19-4311-86EB-1503B556D65B}" dt="2020-11-01T22:56:50.273" v="322" actId="478"/>
          <ac:picMkLst>
            <pc:docMk/>
            <pc:sldMk cId="3079328405" sldId="397"/>
            <ac:picMk id="7" creationId="{BE52501D-6636-4622-BCF9-F32173CC47A5}"/>
          </ac:picMkLst>
        </pc:picChg>
        <pc:picChg chg="mod">
          <ac:chgData name="Enzo Vozzo" userId="fc33c835-d309-47ca-a88b-dc1b677ccca4" providerId="ADAL" clId="{F03E0103-FC19-4311-86EB-1503B556D65B}" dt="2020-11-02T06:27:23.726" v="1779" actId="14100"/>
          <ac:picMkLst>
            <pc:docMk/>
            <pc:sldMk cId="3079328405" sldId="397"/>
            <ac:picMk id="9" creationId="{3E203482-C9C5-4F1A-B17C-F0EB819D4E18}"/>
          </ac:picMkLst>
        </pc:picChg>
        <pc:cxnChg chg="mod">
          <ac:chgData name="Enzo Vozzo" userId="fc33c835-d309-47ca-a88b-dc1b677ccca4" providerId="ADAL" clId="{F03E0103-FC19-4311-86EB-1503B556D65B}" dt="2020-11-01T22:58:46.546" v="591" actId="14100"/>
          <ac:cxnSpMkLst>
            <pc:docMk/>
            <pc:sldMk cId="3079328405" sldId="397"/>
            <ac:cxnSpMk id="4" creationId="{27BED3B2-BA44-449B-BF22-CD1AE9FB7722}"/>
          </ac:cxnSpMkLst>
        </pc:cxnChg>
        <pc:cxnChg chg="mod">
          <ac:chgData name="Enzo Vozzo" userId="fc33c835-d309-47ca-a88b-dc1b677ccca4" providerId="ADAL" clId="{F03E0103-FC19-4311-86EB-1503B556D65B}" dt="2020-11-01T23:02:34.105" v="730" actId="14100"/>
          <ac:cxnSpMkLst>
            <pc:docMk/>
            <pc:sldMk cId="3079328405" sldId="397"/>
            <ac:cxnSpMk id="15" creationId="{B509AEAB-3BFC-4AC8-B862-E4AA0B054680}"/>
          </ac:cxnSpMkLst>
        </pc:cxnChg>
        <pc:cxnChg chg="mod">
          <ac:chgData name="Enzo Vozzo" userId="fc33c835-d309-47ca-a88b-dc1b677ccca4" providerId="ADAL" clId="{F03E0103-FC19-4311-86EB-1503B556D65B}" dt="2020-11-01T22:57:50.048" v="584" actId="1076"/>
          <ac:cxnSpMkLst>
            <pc:docMk/>
            <pc:sldMk cId="3079328405" sldId="397"/>
            <ac:cxnSpMk id="16" creationId="{645FD0A7-C6A2-46F7-BE8F-F9CEFAFBA0E0}"/>
          </ac:cxnSpMkLst>
        </pc:cxnChg>
        <pc:cxnChg chg="mod">
          <ac:chgData name="Enzo Vozzo" userId="fc33c835-d309-47ca-a88b-dc1b677ccca4" providerId="ADAL" clId="{F03E0103-FC19-4311-86EB-1503B556D65B}" dt="2020-11-01T23:02:28.087" v="728" actId="14100"/>
          <ac:cxnSpMkLst>
            <pc:docMk/>
            <pc:sldMk cId="3079328405" sldId="397"/>
            <ac:cxnSpMk id="18" creationId="{008B8A5B-8BE0-430F-8D1F-6598FBE6B62E}"/>
          </ac:cxnSpMkLst>
        </pc:cxnChg>
        <pc:cxnChg chg="mod">
          <ac:chgData name="Enzo Vozzo" userId="fc33c835-d309-47ca-a88b-dc1b677ccca4" providerId="ADAL" clId="{F03E0103-FC19-4311-86EB-1503B556D65B}" dt="2020-11-01T22:57:50.048" v="584" actId="1076"/>
          <ac:cxnSpMkLst>
            <pc:docMk/>
            <pc:sldMk cId="3079328405" sldId="397"/>
            <ac:cxnSpMk id="20" creationId="{CAC97454-257D-4314-AB8C-008D4C872BAA}"/>
          </ac:cxnSpMkLst>
        </pc:cxnChg>
        <pc:cxnChg chg="mod">
          <ac:chgData name="Enzo Vozzo" userId="fc33c835-d309-47ca-a88b-dc1b677ccca4" providerId="ADAL" clId="{F03E0103-FC19-4311-86EB-1503B556D65B}" dt="2020-11-01T22:57:37.201" v="582" actId="1076"/>
          <ac:cxnSpMkLst>
            <pc:docMk/>
            <pc:sldMk cId="3079328405" sldId="397"/>
            <ac:cxnSpMk id="22" creationId="{40B3A854-C69E-4E25-943A-79A671BE99AD}"/>
          </ac:cxnSpMkLst>
        </pc:cxnChg>
        <pc:cxnChg chg="del">
          <ac:chgData name="Enzo Vozzo" userId="fc33c835-d309-47ca-a88b-dc1b677ccca4" providerId="ADAL" clId="{F03E0103-FC19-4311-86EB-1503B556D65B}" dt="2020-11-01T22:56:52.266" v="323" actId="478"/>
          <ac:cxnSpMkLst>
            <pc:docMk/>
            <pc:sldMk cId="3079328405" sldId="397"/>
            <ac:cxnSpMk id="23" creationId="{C3195E02-3B06-4876-AE7F-1EAB025087AB}"/>
          </ac:cxnSpMkLst>
        </pc:cxnChg>
      </pc:sldChg>
      <pc:sldChg chg="addSp delSp modSp mod delAnim modAnim">
        <pc:chgData name="Enzo Vozzo" userId="fc33c835-d309-47ca-a88b-dc1b677ccca4" providerId="ADAL" clId="{F03E0103-FC19-4311-86EB-1503B556D65B}" dt="2020-11-02T04:24:25.981" v="1336" actId="14100"/>
        <pc:sldMkLst>
          <pc:docMk/>
          <pc:sldMk cId="2744105135" sldId="398"/>
        </pc:sldMkLst>
        <pc:spChg chg="mod">
          <ac:chgData name="Enzo Vozzo" userId="fc33c835-d309-47ca-a88b-dc1b677ccca4" providerId="ADAL" clId="{F03E0103-FC19-4311-86EB-1503B556D65B}" dt="2020-11-02T04:23:38.963" v="1333" actId="14100"/>
          <ac:spMkLst>
            <pc:docMk/>
            <pc:sldMk cId="2744105135" sldId="398"/>
            <ac:spMk id="13" creationId="{C6BF83D2-9D46-437E-AFD0-56F8241F722C}"/>
          </ac:spMkLst>
        </pc:spChg>
        <pc:spChg chg="del">
          <ac:chgData name="Enzo Vozzo" userId="fc33c835-d309-47ca-a88b-dc1b677ccca4" providerId="ADAL" clId="{F03E0103-FC19-4311-86EB-1503B556D65B}" dt="2020-11-02T04:21:07.527" v="1314" actId="478"/>
          <ac:spMkLst>
            <pc:docMk/>
            <pc:sldMk cId="2744105135" sldId="398"/>
            <ac:spMk id="18" creationId="{87858A9F-0929-4E38-8DA6-E96A7739373C}"/>
          </ac:spMkLst>
        </pc:spChg>
        <pc:spChg chg="del">
          <ac:chgData name="Enzo Vozzo" userId="fc33c835-d309-47ca-a88b-dc1b677ccca4" providerId="ADAL" clId="{F03E0103-FC19-4311-86EB-1503B556D65B}" dt="2020-11-02T04:21:07.527" v="1314" actId="478"/>
          <ac:spMkLst>
            <pc:docMk/>
            <pc:sldMk cId="2744105135" sldId="398"/>
            <ac:spMk id="19" creationId="{B7435DD3-879A-420E-B579-598D0405DC42}"/>
          </ac:spMkLst>
        </pc:spChg>
        <pc:spChg chg="del">
          <ac:chgData name="Enzo Vozzo" userId="fc33c835-d309-47ca-a88b-dc1b677ccca4" providerId="ADAL" clId="{F03E0103-FC19-4311-86EB-1503B556D65B}" dt="2020-11-02T04:21:14.197" v="1315" actId="478"/>
          <ac:spMkLst>
            <pc:docMk/>
            <pc:sldMk cId="2744105135" sldId="398"/>
            <ac:spMk id="21" creationId="{9BDA91EF-115E-4269-9F77-C2194E42898A}"/>
          </ac:spMkLst>
        </pc:spChg>
        <pc:spChg chg="del">
          <ac:chgData name="Enzo Vozzo" userId="fc33c835-d309-47ca-a88b-dc1b677ccca4" providerId="ADAL" clId="{F03E0103-FC19-4311-86EB-1503B556D65B}" dt="2020-11-02T04:21:14.197" v="1315" actId="478"/>
          <ac:spMkLst>
            <pc:docMk/>
            <pc:sldMk cId="2744105135" sldId="398"/>
            <ac:spMk id="23" creationId="{13DC25C1-FEBA-43C1-90AB-FD17B3E8EBE5}"/>
          </ac:spMkLst>
        </pc:spChg>
        <pc:spChg chg="del mod">
          <ac:chgData name="Enzo Vozzo" userId="fc33c835-d309-47ca-a88b-dc1b677ccca4" providerId="ADAL" clId="{F03E0103-FC19-4311-86EB-1503B556D65B}" dt="2020-11-02T04:23:07.920" v="1329" actId="478"/>
          <ac:spMkLst>
            <pc:docMk/>
            <pc:sldMk cId="2744105135" sldId="398"/>
            <ac:spMk id="24" creationId="{B921A3BF-5046-4848-BAE3-B0D764E2881D}"/>
          </ac:spMkLst>
        </pc:spChg>
        <pc:spChg chg="add mod">
          <ac:chgData name="Enzo Vozzo" userId="fc33c835-d309-47ca-a88b-dc1b677ccca4" providerId="ADAL" clId="{F03E0103-FC19-4311-86EB-1503B556D65B}" dt="2020-11-02T04:21:44.865" v="1322" actId="1035"/>
          <ac:spMkLst>
            <pc:docMk/>
            <pc:sldMk cId="2744105135" sldId="398"/>
            <ac:spMk id="33" creationId="{B4BC2410-14B5-4341-8DC4-2906CC2C5236}"/>
          </ac:spMkLst>
        </pc:spChg>
        <pc:spChg chg="add mod">
          <ac:chgData name="Enzo Vozzo" userId="fc33c835-d309-47ca-a88b-dc1b677ccca4" providerId="ADAL" clId="{F03E0103-FC19-4311-86EB-1503B556D65B}" dt="2020-11-02T04:24:25.981" v="1336" actId="14100"/>
          <ac:spMkLst>
            <pc:docMk/>
            <pc:sldMk cId="2744105135" sldId="398"/>
            <ac:spMk id="34" creationId="{85F267A0-8593-45A9-A0D6-F0A675F6AB5A}"/>
          </ac:spMkLst>
        </pc:spChg>
        <pc:cxnChg chg="add mod">
          <ac:chgData name="Enzo Vozzo" userId="fc33c835-d309-47ca-a88b-dc1b677ccca4" providerId="ADAL" clId="{F03E0103-FC19-4311-86EB-1503B556D65B}" dt="2020-11-01T23:37:10.239" v="1176" actId="692"/>
          <ac:cxnSpMkLst>
            <pc:docMk/>
            <pc:sldMk cId="2744105135" sldId="398"/>
            <ac:cxnSpMk id="9" creationId="{7634F56F-BF9A-4483-A449-F1B08ED13490}"/>
          </ac:cxnSpMkLst>
        </pc:cxnChg>
      </pc:sldChg>
      <pc:sldChg chg="del">
        <pc:chgData name="Enzo Vozzo" userId="fc33c835-d309-47ca-a88b-dc1b677ccca4" providerId="ADAL" clId="{F03E0103-FC19-4311-86EB-1503B556D65B}" dt="2020-11-02T04:47:26.948" v="1443" actId="47"/>
        <pc:sldMkLst>
          <pc:docMk/>
          <pc:sldMk cId="1407036519" sldId="399"/>
        </pc:sldMkLst>
      </pc:sldChg>
      <pc:sldChg chg="del">
        <pc:chgData name="Enzo Vozzo" userId="fc33c835-d309-47ca-a88b-dc1b677ccca4" providerId="ADAL" clId="{F03E0103-FC19-4311-86EB-1503B556D65B}" dt="2020-11-02T04:47:25.511" v="1442" actId="47"/>
        <pc:sldMkLst>
          <pc:docMk/>
          <pc:sldMk cId="2462282503" sldId="400"/>
        </pc:sldMkLst>
      </pc:sldChg>
      <pc:sldChg chg="addSp modSp mod modAnim">
        <pc:chgData name="Enzo Vozzo" userId="fc33c835-d309-47ca-a88b-dc1b677ccca4" providerId="ADAL" clId="{F03E0103-FC19-4311-86EB-1503B556D65B}" dt="2020-11-13T10:29:01.223" v="4688" actId="6549"/>
        <pc:sldMkLst>
          <pc:docMk/>
          <pc:sldMk cId="2591486481" sldId="401"/>
        </pc:sldMkLst>
        <pc:spChg chg="add mod">
          <ac:chgData name="Enzo Vozzo" userId="fc33c835-d309-47ca-a88b-dc1b677ccca4" providerId="ADAL" clId="{F03E0103-FC19-4311-86EB-1503B556D65B}" dt="2020-11-05T02:14:09.912" v="4443" actId="692"/>
          <ac:spMkLst>
            <pc:docMk/>
            <pc:sldMk cId="2591486481" sldId="401"/>
            <ac:spMk id="2" creationId="{D4F6A9A6-E52E-4148-8D82-AD34BA7CD2BD}"/>
          </ac:spMkLst>
        </pc:spChg>
        <pc:spChg chg="mod">
          <ac:chgData name="Enzo Vozzo" userId="fc33c835-d309-47ca-a88b-dc1b677ccca4" providerId="ADAL" clId="{F03E0103-FC19-4311-86EB-1503B556D65B}" dt="2020-11-13T10:28:49.769" v="4681" actId="6549"/>
          <ac:spMkLst>
            <pc:docMk/>
            <pc:sldMk cId="2591486481" sldId="401"/>
            <ac:spMk id="6" creationId="{B4D03323-C89A-45FC-B58B-7C1801F2BAC8}"/>
          </ac:spMkLst>
        </pc:spChg>
        <pc:spChg chg="mod">
          <ac:chgData name="Enzo Vozzo" userId="fc33c835-d309-47ca-a88b-dc1b677ccca4" providerId="ADAL" clId="{F03E0103-FC19-4311-86EB-1503B556D65B}" dt="2020-11-13T10:29:01.223" v="4688" actId="6549"/>
          <ac:spMkLst>
            <pc:docMk/>
            <pc:sldMk cId="2591486481" sldId="401"/>
            <ac:spMk id="7" creationId="{081FFB4E-45D3-4DA1-B301-EB0760FC7369}"/>
          </ac:spMkLst>
        </pc:spChg>
        <pc:spChg chg="mod">
          <ac:chgData name="Enzo Vozzo" userId="fc33c835-d309-47ca-a88b-dc1b677ccca4" providerId="ADAL" clId="{F03E0103-FC19-4311-86EB-1503B556D65B}" dt="2020-11-04T10:01:33.626" v="4343" actId="1035"/>
          <ac:spMkLst>
            <pc:docMk/>
            <pc:sldMk cId="2591486481" sldId="401"/>
            <ac:spMk id="8" creationId="{EFEDE904-3654-4C6A-AF88-EC00755BD1D8}"/>
          </ac:spMkLst>
        </pc:spChg>
        <pc:spChg chg="mod">
          <ac:chgData name="Enzo Vozzo" userId="fc33c835-d309-47ca-a88b-dc1b677ccca4" providerId="ADAL" clId="{F03E0103-FC19-4311-86EB-1503B556D65B}" dt="2020-11-05T02:16:37.201" v="4490" actId="1035"/>
          <ac:spMkLst>
            <pc:docMk/>
            <pc:sldMk cId="2591486481" sldId="401"/>
            <ac:spMk id="9" creationId="{33389EA2-8BA0-4FF7-9484-AAFB8B83DB46}"/>
          </ac:spMkLst>
        </pc:spChg>
        <pc:spChg chg="mod">
          <ac:chgData name="Enzo Vozzo" userId="fc33c835-d309-47ca-a88b-dc1b677ccca4" providerId="ADAL" clId="{F03E0103-FC19-4311-86EB-1503B556D65B}" dt="2020-11-05T02:16:37.201" v="4490" actId="1035"/>
          <ac:spMkLst>
            <pc:docMk/>
            <pc:sldMk cId="2591486481" sldId="401"/>
            <ac:spMk id="10" creationId="{03CDA13B-E2C8-4362-BB4B-F4D89E01367A}"/>
          </ac:spMkLst>
        </pc:spChg>
        <pc:spChg chg="mod">
          <ac:chgData name="Enzo Vozzo" userId="fc33c835-d309-47ca-a88b-dc1b677ccca4" providerId="ADAL" clId="{F03E0103-FC19-4311-86EB-1503B556D65B}" dt="2020-11-05T02:16:37.201" v="4490" actId="1035"/>
          <ac:spMkLst>
            <pc:docMk/>
            <pc:sldMk cId="2591486481" sldId="401"/>
            <ac:spMk id="11" creationId="{7F145069-6204-4988-8C79-BF5A29BEB33F}"/>
          </ac:spMkLst>
        </pc:spChg>
        <pc:spChg chg="mod">
          <ac:chgData name="Enzo Vozzo" userId="fc33c835-d309-47ca-a88b-dc1b677ccca4" providerId="ADAL" clId="{F03E0103-FC19-4311-86EB-1503B556D65B}" dt="2020-11-04T10:01:33.626" v="4343" actId="1035"/>
          <ac:spMkLst>
            <pc:docMk/>
            <pc:sldMk cId="2591486481" sldId="401"/>
            <ac:spMk id="13" creationId="{CD0EF910-CCF7-494E-B07D-B6EA196EF00A}"/>
          </ac:spMkLst>
        </pc:spChg>
        <pc:spChg chg="add mod">
          <ac:chgData name="Enzo Vozzo" userId="fc33c835-d309-47ca-a88b-dc1b677ccca4" providerId="ADAL" clId="{F03E0103-FC19-4311-86EB-1503B556D65B}" dt="2020-11-04T10:01:27.840" v="4322" actId="1035"/>
          <ac:spMkLst>
            <pc:docMk/>
            <pc:sldMk cId="2591486481" sldId="401"/>
            <ac:spMk id="14" creationId="{34BF8AA8-438A-47FB-82EC-8B76E2F6C75E}"/>
          </ac:spMkLst>
        </pc:spChg>
      </pc:sldChg>
      <pc:sldChg chg="addSp modSp mod modAnim">
        <pc:chgData name="Enzo Vozzo" userId="fc33c835-d309-47ca-a88b-dc1b677ccca4" providerId="ADAL" clId="{F03E0103-FC19-4311-86EB-1503B556D65B}" dt="2020-11-13T10:25:49.616" v="4657"/>
        <pc:sldMkLst>
          <pc:docMk/>
          <pc:sldMk cId="1270063205" sldId="402"/>
        </pc:sldMkLst>
        <pc:spChg chg="add mod">
          <ac:chgData name="Enzo Vozzo" userId="fc33c835-d309-47ca-a88b-dc1b677ccca4" providerId="ADAL" clId="{F03E0103-FC19-4311-86EB-1503B556D65B}" dt="2020-11-05T02:17:28.655" v="4510" actId="14100"/>
          <ac:spMkLst>
            <pc:docMk/>
            <pc:sldMk cId="1270063205" sldId="402"/>
            <ac:spMk id="2" creationId="{6F38FDF7-C9C7-4CE7-ABC2-F43851F5FD19}"/>
          </ac:spMkLst>
        </pc:spChg>
        <pc:spChg chg="mod">
          <ac:chgData name="Enzo Vozzo" userId="fc33c835-d309-47ca-a88b-dc1b677ccca4" providerId="ADAL" clId="{F03E0103-FC19-4311-86EB-1503B556D65B}" dt="2020-11-05T02:17:16.015" v="4509" actId="1037"/>
          <ac:spMkLst>
            <pc:docMk/>
            <pc:sldMk cId="1270063205" sldId="402"/>
            <ac:spMk id="6" creationId="{00000000-0000-0000-0000-000000000000}"/>
          </ac:spMkLst>
        </pc:spChg>
        <pc:spChg chg="mod">
          <ac:chgData name="Enzo Vozzo" userId="fc33c835-d309-47ca-a88b-dc1b677ccca4" providerId="ADAL" clId="{F03E0103-FC19-4311-86EB-1503B556D65B}" dt="2020-11-05T02:17:16.015" v="4509" actId="1037"/>
          <ac:spMkLst>
            <pc:docMk/>
            <pc:sldMk cId="1270063205" sldId="402"/>
            <ac:spMk id="9" creationId="{575724E8-5BD8-42BB-9CD7-FC8DD74C5D31}"/>
          </ac:spMkLst>
        </pc:spChg>
      </pc:sldChg>
      <pc:sldChg chg="addSp delSp modSp add mod ord delAnim modAnim">
        <pc:chgData name="Enzo Vozzo" userId="fc33c835-d309-47ca-a88b-dc1b677ccca4" providerId="ADAL" clId="{F03E0103-FC19-4311-86EB-1503B556D65B}" dt="2020-12-01T00:10:34.523" v="4898" actId="20577"/>
        <pc:sldMkLst>
          <pc:docMk/>
          <pc:sldMk cId="259868667" sldId="403"/>
        </pc:sldMkLst>
        <pc:spChg chg="add del">
          <ac:chgData name="Enzo Vozzo" userId="fc33c835-d309-47ca-a88b-dc1b677ccca4" providerId="ADAL" clId="{F03E0103-FC19-4311-86EB-1503B556D65B}" dt="2020-11-01T22:50:00.669" v="234" actId="478"/>
          <ac:spMkLst>
            <pc:docMk/>
            <pc:sldMk cId="259868667" sldId="403"/>
            <ac:spMk id="2" creationId="{DDAA4BDF-9063-45EF-B20F-C9F084E2EA5F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3" creationId="{67397D30-13D5-41A7-8206-9C22A4906B88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5" creationId="{7F7039FF-B0A7-4608-A93A-4DC31CB3F900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6" creationId="{F01E04D5-EA2A-4412-8657-C1E6A90F5DA6}"/>
          </ac:spMkLst>
        </pc:spChg>
        <pc:spChg chg="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8" creationId="{630CC9F2-6271-4895-8E28-C1A53EBC7888}"/>
          </ac:spMkLst>
        </pc:spChg>
        <pc:spChg chg="add mod">
          <ac:chgData name="Enzo Vozzo" userId="fc33c835-d309-47ca-a88b-dc1b677ccca4" providerId="ADAL" clId="{F03E0103-FC19-4311-86EB-1503B556D65B}" dt="2020-12-01T00:10:34.523" v="4898" actId="20577"/>
          <ac:spMkLst>
            <pc:docMk/>
            <pc:sldMk cId="259868667" sldId="403"/>
            <ac:spMk id="9" creationId="{013AF8E5-EE20-48DB-8B97-1315C156565A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0" creationId="{9AB9EDAE-D593-4F4E-90E5-56006580349F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1" creationId="{413C5E97-C03D-4CFA-911F-9E477B9053D7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2" creationId="{8DF74454-A339-44C0-8BE3-1BE031E1435E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3" creationId="{89317AF1-9EFD-45EE-B2CF-352B96E882C9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4" creationId="{747E6910-C8DA-436E-8D4C-9E6A75B64BC0}"/>
          </ac:spMkLst>
        </pc:spChg>
        <pc:spChg chg="add mod">
          <ac:chgData name="Enzo Vozzo" userId="fc33c835-d309-47ca-a88b-dc1b677ccca4" providerId="ADAL" clId="{F03E0103-FC19-4311-86EB-1503B556D65B}" dt="2020-11-01T22:51:23.218" v="310" actId="1037"/>
          <ac:spMkLst>
            <pc:docMk/>
            <pc:sldMk cId="259868667" sldId="403"/>
            <ac:spMk id="15" creationId="{53A98E46-ECA0-4890-AFF7-0FB5D7A73BE1}"/>
          </ac:spMkLst>
        </pc:spChg>
        <pc:picChg chg="add mod">
          <ac:chgData name="Enzo Vozzo" userId="fc33c835-d309-47ca-a88b-dc1b677ccca4" providerId="ADAL" clId="{F03E0103-FC19-4311-86EB-1503B556D65B}" dt="2020-11-03T04:54:14.371" v="3755" actId="14100"/>
          <ac:picMkLst>
            <pc:docMk/>
            <pc:sldMk cId="259868667" sldId="403"/>
            <ac:picMk id="2" creationId="{2BCFA3BC-04A1-460B-AB8F-92284CFC464B}"/>
          </ac:picMkLst>
        </pc:picChg>
        <pc:picChg chg="del">
          <ac:chgData name="Enzo Vozzo" userId="fc33c835-d309-47ca-a88b-dc1b677ccca4" providerId="ADAL" clId="{F03E0103-FC19-4311-86EB-1503B556D65B}" dt="2020-11-03T04:54:07.960" v="3751" actId="478"/>
          <ac:picMkLst>
            <pc:docMk/>
            <pc:sldMk cId="259868667" sldId="403"/>
            <ac:picMk id="4" creationId="{66652B2F-C379-463F-92D0-41C5B98FB716}"/>
          </ac:picMkLst>
        </pc:picChg>
      </pc:sldChg>
      <pc:sldChg chg="addSp modSp add del mod">
        <pc:chgData name="Enzo Vozzo" userId="fc33c835-d309-47ca-a88b-dc1b677ccca4" providerId="ADAL" clId="{F03E0103-FC19-4311-86EB-1503B556D65B}" dt="2020-11-02T08:52:31.294" v="2560" actId="47"/>
        <pc:sldMkLst>
          <pc:docMk/>
          <pc:sldMk cId="1693144550" sldId="404"/>
        </pc:sldMkLst>
        <pc:spChg chg="add mod">
          <ac:chgData name="Enzo Vozzo" userId="fc33c835-d309-47ca-a88b-dc1b677ccca4" providerId="ADAL" clId="{F03E0103-FC19-4311-86EB-1503B556D65B}" dt="2020-11-02T08:44:39.422" v="2444" actId="14100"/>
          <ac:spMkLst>
            <pc:docMk/>
            <pc:sldMk cId="1693144550" sldId="404"/>
            <ac:spMk id="3" creationId="{1698615A-53F9-4BA5-AA2E-E3F24C665C40}"/>
          </ac:spMkLst>
        </pc:spChg>
        <pc:spChg chg="add mod">
          <ac:chgData name="Enzo Vozzo" userId="fc33c835-d309-47ca-a88b-dc1b677ccca4" providerId="ADAL" clId="{F03E0103-FC19-4311-86EB-1503B556D65B}" dt="2020-11-02T08:44:41.755" v="2445" actId="14100"/>
          <ac:spMkLst>
            <pc:docMk/>
            <pc:sldMk cId="1693144550" sldId="404"/>
            <ac:spMk id="5" creationId="{CC953F9C-6A15-4977-BFF3-981913B02095}"/>
          </ac:spMkLst>
        </pc:spChg>
        <pc:spChg chg="add mod">
          <ac:chgData name="Enzo Vozzo" userId="fc33c835-d309-47ca-a88b-dc1b677ccca4" providerId="ADAL" clId="{F03E0103-FC19-4311-86EB-1503B556D65B}" dt="2020-11-02T01:43:41.217" v="1277" actId="1076"/>
          <ac:spMkLst>
            <pc:docMk/>
            <pc:sldMk cId="1693144550" sldId="404"/>
            <ac:spMk id="6" creationId="{785AB761-F105-476A-B777-601341BBB798}"/>
          </ac:spMkLst>
        </pc:spChg>
        <pc:spChg chg="add mod">
          <ac:chgData name="Enzo Vozzo" userId="fc33c835-d309-47ca-a88b-dc1b677ccca4" providerId="ADAL" clId="{F03E0103-FC19-4311-86EB-1503B556D65B}" dt="2020-11-02T01:44:39.470" v="1289" actId="20577"/>
          <ac:spMkLst>
            <pc:docMk/>
            <pc:sldMk cId="1693144550" sldId="404"/>
            <ac:spMk id="7" creationId="{D9C13623-F138-46ED-887A-C9B1403913DA}"/>
          </ac:spMkLst>
        </pc:spChg>
        <pc:graphicFrameChg chg="mod modGraphic">
          <ac:chgData name="Enzo Vozzo" userId="fc33c835-d309-47ca-a88b-dc1b677ccca4" providerId="ADAL" clId="{F03E0103-FC19-4311-86EB-1503B556D65B}" dt="2020-11-02T08:43:58.676" v="2442" actId="20577"/>
          <ac:graphicFrameMkLst>
            <pc:docMk/>
            <pc:sldMk cId="1693144550" sldId="404"/>
            <ac:graphicFrameMk id="2" creationId="{9D94C13D-F9C0-42F9-954F-7D6E3E6974F6}"/>
          </ac:graphicFrameMkLst>
        </pc:graphicFrameChg>
      </pc:sldChg>
      <pc:sldChg chg="addSp delSp modSp add del mod">
        <pc:chgData name="Enzo Vozzo" userId="fc33c835-d309-47ca-a88b-dc1b677ccca4" providerId="ADAL" clId="{F03E0103-FC19-4311-86EB-1503B556D65B}" dt="2020-11-13T10:26:44.772" v="4660" actId="47"/>
        <pc:sldMkLst>
          <pc:docMk/>
          <pc:sldMk cId="3736804458" sldId="405"/>
        </pc:sldMkLst>
        <pc:spChg chg="add del">
          <ac:chgData name="Enzo Vozzo" userId="fc33c835-d309-47ca-a88b-dc1b677ccca4" providerId="ADAL" clId="{F03E0103-FC19-4311-86EB-1503B556D65B}" dt="2020-11-02T08:45:35.084" v="2448" actId="478"/>
          <ac:spMkLst>
            <pc:docMk/>
            <pc:sldMk cId="3736804458" sldId="405"/>
            <ac:spMk id="3" creationId="{6BDD49A2-0AC0-46B3-9911-42BABE3CA6CD}"/>
          </ac:spMkLst>
        </pc:spChg>
        <pc:spChg chg="add del">
          <ac:chgData name="Enzo Vozzo" userId="fc33c835-d309-47ca-a88b-dc1b677ccca4" providerId="ADAL" clId="{F03E0103-FC19-4311-86EB-1503B556D65B}" dt="2020-11-02T08:45:35.084" v="2448" actId="478"/>
          <ac:spMkLst>
            <pc:docMk/>
            <pc:sldMk cId="3736804458" sldId="405"/>
            <ac:spMk id="5" creationId="{D39E8E53-8333-4900-881C-6A318A2C27D8}"/>
          </ac:spMkLst>
        </pc:spChg>
        <pc:spChg chg="add del">
          <ac:chgData name="Enzo Vozzo" userId="fc33c835-d309-47ca-a88b-dc1b677ccca4" providerId="ADAL" clId="{F03E0103-FC19-4311-86EB-1503B556D65B}" dt="2020-11-02T08:45:35.084" v="2448" actId="478"/>
          <ac:spMkLst>
            <pc:docMk/>
            <pc:sldMk cId="3736804458" sldId="405"/>
            <ac:spMk id="7" creationId="{B66013E8-7B0B-462D-BE1F-1201A6E44831}"/>
          </ac:spMkLst>
        </pc:spChg>
        <pc:spChg chg="add del">
          <ac:chgData name="Enzo Vozzo" userId="fc33c835-d309-47ca-a88b-dc1b677ccca4" providerId="ADAL" clId="{F03E0103-FC19-4311-86EB-1503B556D65B}" dt="2020-11-02T08:45:35.084" v="2448" actId="478"/>
          <ac:spMkLst>
            <pc:docMk/>
            <pc:sldMk cId="3736804458" sldId="405"/>
            <ac:spMk id="11" creationId="{A98ACCC0-85DC-4D0F-B668-8FBE24C03F5D}"/>
          </ac:spMkLst>
        </pc:spChg>
        <pc:spChg chg="add">
          <ac:chgData name="Enzo Vozzo" userId="fc33c835-d309-47ca-a88b-dc1b677ccca4" providerId="ADAL" clId="{F03E0103-FC19-4311-86EB-1503B556D65B}" dt="2020-11-02T08:45:54.834" v="2452" actId="22"/>
          <ac:spMkLst>
            <pc:docMk/>
            <pc:sldMk cId="3736804458" sldId="405"/>
            <ac:spMk id="13" creationId="{B90D5D7D-2716-4FD8-82CC-AC66E2C834F8}"/>
          </ac:spMkLst>
        </pc:spChg>
        <pc:spChg chg="add">
          <ac:chgData name="Enzo Vozzo" userId="fc33c835-d309-47ca-a88b-dc1b677ccca4" providerId="ADAL" clId="{F03E0103-FC19-4311-86EB-1503B556D65B}" dt="2020-11-02T08:45:54.834" v="2452" actId="22"/>
          <ac:spMkLst>
            <pc:docMk/>
            <pc:sldMk cId="3736804458" sldId="405"/>
            <ac:spMk id="15" creationId="{9D33C8C7-37DF-42EC-9DEF-BB46F6190719}"/>
          </ac:spMkLst>
        </pc:spChg>
        <pc:spChg chg="add del">
          <ac:chgData name="Enzo Vozzo" userId="fc33c835-d309-47ca-a88b-dc1b677ccca4" providerId="ADAL" clId="{F03E0103-FC19-4311-86EB-1503B556D65B}" dt="2020-11-02T08:46:24.382" v="2458" actId="478"/>
          <ac:spMkLst>
            <pc:docMk/>
            <pc:sldMk cId="3736804458" sldId="405"/>
            <ac:spMk id="17" creationId="{4CC17CC3-0BF6-43A2-BB5D-9C3F7F7FDDBD}"/>
          </ac:spMkLst>
        </pc:spChg>
        <pc:spChg chg="add mod">
          <ac:chgData name="Enzo Vozzo" userId="fc33c835-d309-47ca-a88b-dc1b677ccca4" providerId="ADAL" clId="{F03E0103-FC19-4311-86EB-1503B556D65B}" dt="2020-11-03T22:56:39.993" v="4042" actId="1076"/>
          <ac:spMkLst>
            <pc:docMk/>
            <pc:sldMk cId="3736804458" sldId="405"/>
            <ac:spMk id="19" creationId="{A2E0E252-A548-4604-8C88-0F208E797E28}"/>
          </ac:spMkLst>
        </pc:spChg>
        <pc:spChg chg="add">
          <ac:chgData name="Enzo Vozzo" userId="fc33c835-d309-47ca-a88b-dc1b677ccca4" providerId="ADAL" clId="{F03E0103-FC19-4311-86EB-1503B556D65B}" dt="2020-11-02T08:46:25.901" v="2459" actId="22"/>
          <ac:spMkLst>
            <pc:docMk/>
            <pc:sldMk cId="3736804458" sldId="405"/>
            <ac:spMk id="21" creationId="{67D3A752-52F2-4CF0-95B0-FAB7011B610F}"/>
          </ac:spMkLst>
        </pc:spChg>
        <pc:graphicFrameChg chg="modGraphic">
          <ac:chgData name="Enzo Vozzo" userId="fc33c835-d309-47ca-a88b-dc1b677ccca4" providerId="ADAL" clId="{F03E0103-FC19-4311-86EB-1503B556D65B}" dt="2020-11-01T23:45:07.680" v="1200" actId="6549"/>
          <ac:graphicFrameMkLst>
            <pc:docMk/>
            <pc:sldMk cId="3736804458" sldId="405"/>
            <ac:graphicFrameMk id="2" creationId="{9D94C13D-F9C0-42F9-954F-7D6E3E6974F6}"/>
          </ac:graphicFrameMkLst>
        </pc:graphicFrameChg>
      </pc:sldChg>
      <pc:sldChg chg="addSp delSp modSp add del mod">
        <pc:chgData name="Enzo Vozzo" userId="fc33c835-d309-47ca-a88b-dc1b677ccca4" providerId="ADAL" clId="{F03E0103-FC19-4311-86EB-1503B556D65B}" dt="2020-11-13T10:26:47.316" v="4661" actId="47"/>
        <pc:sldMkLst>
          <pc:docMk/>
          <pc:sldMk cId="1357975015" sldId="406"/>
        </pc:sldMkLst>
        <pc:spChg chg="add del">
          <ac:chgData name="Enzo Vozzo" userId="fc33c835-d309-47ca-a88b-dc1b677ccca4" providerId="ADAL" clId="{F03E0103-FC19-4311-86EB-1503B556D65B}" dt="2020-11-02T08:45:38.656" v="2449" actId="478"/>
          <ac:spMkLst>
            <pc:docMk/>
            <pc:sldMk cId="1357975015" sldId="406"/>
            <ac:spMk id="3" creationId="{6B2AA388-1391-457D-9E04-24264CF2B75D}"/>
          </ac:spMkLst>
        </pc:spChg>
        <pc:spChg chg="add del">
          <ac:chgData name="Enzo Vozzo" userId="fc33c835-d309-47ca-a88b-dc1b677ccca4" providerId="ADAL" clId="{F03E0103-FC19-4311-86EB-1503B556D65B}" dt="2020-11-02T08:45:38.656" v="2449" actId="478"/>
          <ac:spMkLst>
            <pc:docMk/>
            <pc:sldMk cId="1357975015" sldId="406"/>
            <ac:spMk id="5" creationId="{A1C37F1B-257B-4574-A0D7-4160807494B1}"/>
          </ac:spMkLst>
        </pc:spChg>
        <pc:spChg chg="add del">
          <ac:chgData name="Enzo Vozzo" userId="fc33c835-d309-47ca-a88b-dc1b677ccca4" providerId="ADAL" clId="{F03E0103-FC19-4311-86EB-1503B556D65B}" dt="2020-11-02T08:45:38.656" v="2449" actId="478"/>
          <ac:spMkLst>
            <pc:docMk/>
            <pc:sldMk cId="1357975015" sldId="406"/>
            <ac:spMk id="7" creationId="{9E316D73-835B-4728-A741-041482151549}"/>
          </ac:spMkLst>
        </pc:spChg>
        <pc:spChg chg="add del">
          <ac:chgData name="Enzo Vozzo" userId="fc33c835-d309-47ca-a88b-dc1b677ccca4" providerId="ADAL" clId="{F03E0103-FC19-4311-86EB-1503B556D65B}" dt="2020-11-02T08:45:38.656" v="2449" actId="478"/>
          <ac:spMkLst>
            <pc:docMk/>
            <pc:sldMk cId="1357975015" sldId="406"/>
            <ac:spMk id="11" creationId="{1C95CBBB-461D-4359-B6FC-D7C655008B18}"/>
          </ac:spMkLst>
        </pc:spChg>
        <pc:spChg chg="add">
          <ac:chgData name="Enzo Vozzo" userId="fc33c835-d309-47ca-a88b-dc1b677ccca4" providerId="ADAL" clId="{F03E0103-FC19-4311-86EB-1503B556D65B}" dt="2020-11-02T08:45:57.969" v="2453" actId="22"/>
          <ac:spMkLst>
            <pc:docMk/>
            <pc:sldMk cId="1357975015" sldId="406"/>
            <ac:spMk id="13" creationId="{1FC5D5A8-D94D-4EF1-BAA1-A2095E5EABFD}"/>
          </ac:spMkLst>
        </pc:spChg>
        <pc:spChg chg="add">
          <ac:chgData name="Enzo Vozzo" userId="fc33c835-d309-47ca-a88b-dc1b677ccca4" providerId="ADAL" clId="{F03E0103-FC19-4311-86EB-1503B556D65B}" dt="2020-11-02T08:45:57.969" v="2453" actId="22"/>
          <ac:spMkLst>
            <pc:docMk/>
            <pc:sldMk cId="1357975015" sldId="406"/>
            <ac:spMk id="15" creationId="{CDBA66E3-E39F-472F-AE73-8A45E33B49AF}"/>
          </ac:spMkLst>
        </pc:spChg>
        <pc:spChg chg="add del">
          <ac:chgData name="Enzo Vozzo" userId="fc33c835-d309-47ca-a88b-dc1b677ccca4" providerId="ADAL" clId="{F03E0103-FC19-4311-86EB-1503B556D65B}" dt="2020-11-02T08:46:29.391" v="2460" actId="478"/>
          <ac:spMkLst>
            <pc:docMk/>
            <pc:sldMk cId="1357975015" sldId="406"/>
            <ac:spMk id="17" creationId="{85BFB890-5811-43F5-A428-C89FE8506775}"/>
          </ac:spMkLst>
        </pc:spChg>
        <pc:spChg chg="add mod">
          <ac:chgData name="Enzo Vozzo" userId="fc33c835-d309-47ca-a88b-dc1b677ccca4" providerId="ADAL" clId="{F03E0103-FC19-4311-86EB-1503B556D65B}" dt="2020-11-03T22:56:35.121" v="4041" actId="1076"/>
          <ac:spMkLst>
            <pc:docMk/>
            <pc:sldMk cId="1357975015" sldId="406"/>
            <ac:spMk id="19" creationId="{0B8B7253-C6F8-4B93-AF7B-936A1FD9381B}"/>
          </ac:spMkLst>
        </pc:spChg>
        <pc:spChg chg="add">
          <ac:chgData name="Enzo Vozzo" userId="fc33c835-d309-47ca-a88b-dc1b677ccca4" providerId="ADAL" clId="{F03E0103-FC19-4311-86EB-1503B556D65B}" dt="2020-11-02T08:46:31.199" v="2461" actId="22"/>
          <ac:spMkLst>
            <pc:docMk/>
            <pc:sldMk cId="1357975015" sldId="406"/>
            <ac:spMk id="21" creationId="{B0C6D7DD-E3B9-45AD-A25F-4DEB514A67A9}"/>
          </ac:spMkLst>
        </pc:spChg>
        <pc:graphicFrameChg chg="modGraphic">
          <ac:chgData name="Enzo Vozzo" userId="fc33c835-d309-47ca-a88b-dc1b677ccca4" providerId="ADAL" clId="{F03E0103-FC19-4311-86EB-1503B556D65B}" dt="2020-11-01T23:45:11.838" v="1201" actId="6549"/>
          <ac:graphicFrameMkLst>
            <pc:docMk/>
            <pc:sldMk cId="1357975015" sldId="406"/>
            <ac:graphicFrameMk id="2" creationId="{9D94C13D-F9C0-42F9-954F-7D6E3E6974F6}"/>
          </ac:graphicFrameMkLst>
        </pc:graphicFrameChg>
      </pc:sldChg>
      <pc:sldChg chg="addSp delSp modSp add mod">
        <pc:chgData name="Enzo Vozzo" userId="fc33c835-d309-47ca-a88b-dc1b677ccca4" providerId="ADAL" clId="{F03E0103-FC19-4311-86EB-1503B556D65B}" dt="2020-11-03T22:56:29.690" v="4040" actId="1076"/>
        <pc:sldMkLst>
          <pc:docMk/>
          <pc:sldMk cId="4278658302" sldId="407"/>
        </pc:sldMkLst>
        <pc:spChg chg="add del">
          <ac:chgData name="Enzo Vozzo" userId="fc33c835-d309-47ca-a88b-dc1b677ccca4" providerId="ADAL" clId="{F03E0103-FC19-4311-86EB-1503B556D65B}" dt="2020-11-02T08:45:43.326" v="2450" actId="478"/>
          <ac:spMkLst>
            <pc:docMk/>
            <pc:sldMk cId="4278658302" sldId="407"/>
            <ac:spMk id="3" creationId="{7E62B6A1-0F5B-488F-B5E0-141F2723A559}"/>
          </ac:spMkLst>
        </pc:spChg>
        <pc:spChg chg="add del">
          <ac:chgData name="Enzo Vozzo" userId="fc33c835-d309-47ca-a88b-dc1b677ccca4" providerId="ADAL" clId="{F03E0103-FC19-4311-86EB-1503B556D65B}" dt="2020-11-02T08:45:43.326" v="2450" actId="478"/>
          <ac:spMkLst>
            <pc:docMk/>
            <pc:sldMk cId="4278658302" sldId="407"/>
            <ac:spMk id="5" creationId="{97F42627-BA85-4A86-81E9-920FB529F0C5}"/>
          </ac:spMkLst>
        </pc:spChg>
        <pc:spChg chg="add del">
          <ac:chgData name="Enzo Vozzo" userId="fc33c835-d309-47ca-a88b-dc1b677ccca4" providerId="ADAL" clId="{F03E0103-FC19-4311-86EB-1503B556D65B}" dt="2020-11-02T08:45:43.326" v="2450" actId="478"/>
          <ac:spMkLst>
            <pc:docMk/>
            <pc:sldMk cId="4278658302" sldId="407"/>
            <ac:spMk id="7" creationId="{A971B804-EFC6-4AA6-A216-C69557A24C1A}"/>
          </ac:spMkLst>
        </pc:spChg>
        <pc:spChg chg="add del">
          <ac:chgData name="Enzo Vozzo" userId="fc33c835-d309-47ca-a88b-dc1b677ccca4" providerId="ADAL" clId="{F03E0103-FC19-4311-86EB-1503B556D65B}" dt="2020-11-02T08:45:43.326" v="2450" actId="478"/>
          <ac:spMkLst>
            <pc:docMk/>
            <pc:sldMk cId="4278658302" sldId="407"/>
            <ac:spMk id="11" creationId="{C3C4003A-B756-4721-A01F-4FAD29F2073D}"/>
          </ac:spMkLst>
        </pc:spChg>
        <pc:spChg chg="add">
          <ac:chgData name="Enzo Vozzo" userId="fc33c835-d309-47ca-a88b-dc1b677ccca4" providerId="ADAL" clId="{F03E0103-FC19-4311-86EB-1503B556D65B}" dt="2020-11-02T08:46:00.868" v="2454" actId="22"/>
          <ac:spMkLst>
            <pc:docMk/>
            <pc:sldMk cId="4278658302" sldId="407"/>
            <ac:spMk id="13" creationId="{10FBE872-D2E7-4F30-80EE-DFD1BE37FA5C}"/>
          </ac:spMkLst>
        </pc:spChg>
        <pc:spChg chg="add">
          <ac:chgData name="Enzo Vozzo" userId="fc33c835-d309-47ca-a88b-dc1b677ccca4" providerId="ADAL" clId="{F03E0103-FC19-4311-86EB-1503B556D65B}" dt="2020-11-02T08:46:00.868" v="2454" actId="22"/>
          <ac:spMkLst>
            <pc:docMk/>
            <pc:sldMk cId="4278658302" sldId="407"/>
            <ac:spMk id="15" creationId="{2B1C737E-5A3B-4E2E-88AB-27B463D201D6}"/>
          </ac:spMkLst>
        </pc:spChg>
        <pc:spChg chg="add del">
          <ac:chgData name="Enzo Vozzo" userId="fc33c835-d309-47ca-a88b-dc1b677ccca4" providerId="ADAL" clId="{F03E0103-FC19-4311-86EB-1503B556D65B}" dt="2020-11-02T08:46:34.085" v="2462" actId="478"/>
          <ac:spMkLst>
            <pc:docMk/>
            <pc:sldMk cId="4278658302" sldId="407"/>
            <ac:spMk id="17" creationId="{B3DE8A5F-B805-4F75-BC7E-F94D9FFA562B}"/>
          </ac:spMkLst>
        </pc:spChg>
        <pc:spChg chg="add mod">
          <ac:chgData name="Enzo Vozzo" userId="fc33c835-d309-47ca-a88b-dc1b677ccca4" providerId="ADAL" clId="{F03E0103-FC19-4311-86EB-1503B556D65B}" dt="2020-11-03T22:56:29.690" v="4040" actId="1076"/>
          <ac:spMkLst>
            <pc:docMk/>
            <pc:sldMk cId="4278658302" sldId="407"/>
            <ac:spMk id="19" creationId="{D2C8279E-9ADB-4338-9917-D9EF736BCA9A}"/>
          </ac:spMkLst>
        </pc:spChg>
        <pc:spChg chg="add">
          <ac:chgData name="Enzo Vozzo" userId="fc33c835-d309-47ca-a88b-dc1b677ccca4" providerId="ADAL" clId="{F03E0103-FC19-4311-86EB-1503B556D65B}" dt="2020-11-02T08:46:35.816" v="2463" actId="22"/>
          <ac:spMkLst>
            <pc:docMk/>
            <pc:sldMk cId="4278658302" sldId="407"/>
            <ac:spMk id="21" creationId="{DF50A97F-D057-41CF-B370-91986BF6CA4D}"/>
          </ac:spMkLst>
        </pc:spChg>
      </pc:sldChg>
      <pc:sldChg chg="addSp delSp modSp add del mod">
        <pc:chgData name="Enzo Vozzo" userId="fc33c835-d309-47ca-a88b-dc1b677ccca4" providerId="ADAL" clId="{F03E0103-FC19-4311-86EB-1503B556D65B}" dt="2020-11-13T10:26:44.272" v="4659" actId="47"/>
        <pc:sldMkLst>
          <pc:docMk/>
          <pc:sldMk cId="868814325" sldId="408"/>
        </pc:sldMkLst>
        <pc:spChg chg="add del">
          <ac:chgData name="Enzo Vozzo" userId="fc33c835-d309-47ca-a88b-dc1b677ccca4" providerId="ADAL" clId="{F03E0103-FC19-4311-86EB-1503B556D65B}" dt="2020-11-02T08:45:31.277" v="2447" actId="478"/>
          <ac:spMkLst>
            <pc:docMk/>
            <pc:sldMk cId="868814325" sldId="408"/>
            <ac:spMk id="3" creationId="{C502E28F-1773-4A54-B66C-CABDACACDEF2}"/>
          </ac:spMkLst>
        </pc:spChg>
        <pc:spChg chg="add del">
          <ac:chgData name="Enzo Vozzo" userId="fc33c835-d309-47ca-a88b-dc1b677ccca4" providerId="ADAL" clId="{F03E0103-FC19-4311-86EB-1503B556D65B}" dt="2020-11-02T08:45:31.277" v="2447" actId="478"/>
          <ac:spMkLst>
            <pc:docMk/>
            <pc:sldMk cId="868814325" sldId="408"/>
            <ac:spMk id="5" creationId="{2531EC26-DE31-4336-B019-E615C054EF94}"/>
          </ac:spMkLst>
        </pc:spChg>
        <pc:spChg chg="add del">
          <ac:chgData name="Enzo Vozzo" userId="fc33c835-d309-47ca-a88b-dc1b677ccca4" providerId="ADAL" clId="{F03E0103-FC19-4311-86EB-1503B556D65B}" dt="2020-11-02T08:45:31.277" v="2447" actId="478"/>
          <ac:spMkLst>
            <pc:docMk/>
            <pc:sldMk cId="868814325" sldId="408"/>
            <ac:spMk id="7" creationId="{7BA7804B-EEE4-4EEE-ACB9-CBBE19121B63}"/>
          </ac:spMkLst>
        </pc:spChg>
        <pc:spChg chg="add del">
          <ac:chgData name="Enzo Vozzo" userId="fc33c835-d309-47ca-a88b-dc1b677ccca4" providerId="ADAL" clId="{F03E0103-FC19-4311-86EB-1503B556D65B}" dt="2020-11-02T08:45:31.277" v="2447" actId="478"/>
          <ac:spMkLst>
            <pc:docMk/>
            <pc:sldMk cId="868814325" sldId="408"/>
            <ac:spMk id="11" creationId="{FCD1691F-3936-4C1B-B871-1B2B088C8B30}"/>
          </ac:spMkLst>
        </pc:spChg>
        <pc:spChg chg="add">
          <ac:chgData name="Enzo Vozzo" userId="fc33c835-d309-47ca-a88b-dc1b677ccca4" providerId="ADAL" clId="{F03E0103-FC19-4311-86EB-1503B556D65B}" dt="2020-11-02T08:45:51.572" v="2451" actId="22"/>
          <ac:spMkLst>
            <pc:docMk/>
            <pc:sldMk cId="868814325" sldId="408"/>
            <ac:spMk id="13" creationId="{ABF1B588-B83E-4D6F-B0F1-F047B314A3E3}"/>
          </ac:spMkLst>
        </pc:spChg>
        <pc:spChg chg="add">
          <ac:chgData name="Enzo Vozzo" userId="fc33c835-d309-47ca-a88b-dc1b677ccca4" providerId="ADAL" clId="{F03E0103-FC19-4311-86EB-1503B556D65B}" dt="2020-11-02T08:45:51.572" v="2451" actId="22"/>
          <ac:spMkLst>
            <pc:docMk/>
            <pc:sldMk cId="868814325" sldId="408"/>
            <ac:spMk id="15" creationId="{8977DF96-2ABE-40EC-80CC-98AE773754D2}"/>
          </ac:spMkLst>
        </pc:spChg>
        <pc:spChg chg="add del">
          <ac:chgData name="Enzo Vozzo" userId="fc33c835-d309-47ca-a88b-dc1b677ccca4" providerId="ADAL" clId="{F03E0103-FC19-4311-86EB-1503B556D65B}" dt="2020-11-02T08:46:19.133" v="2456" actId="478"/>
          <ac:spMkLst>
            <pc:docMk/>
            <pc:sldMk cId="868814325" sldId="408"/>
            <ac:spMk id="17" creationId="{3EEF0756-F110-4E45-A010-8B8F0A330075}"/>
          </ac:spMkLst>
        </pc:spChg>
        <pc:spChg chg="add mod">
          <ac:chgData name="Enzo Vozzo" userId="fc33c835-d309-47ca-a88b-dc1b677ccca4" providerId="ADAL" clId="{F03E0103-FC19-4311-86EB-1503B556D65B}" dt="2020-11-03T22:56:42.641" v="4043" actId="1076"/>
          <ac:spMkLst>
            <pc:docMk/>
            <pc:sldMk cId="868814325" sldId="408"/>
            <ac:spMk id="19" creationId="{16C68B67-5C8F-4D04-8A98-9DD46C1302DD}"/>
          </ac:spMkLst>
        </pc:spChg>
        <pc:spChg chg="add">
          <ac:chgData name="Enzo Vozzo" userId="fc33c835-d309-47ca-a88b-dc1b677ccca4" providerId="ADAL" clId="{F03E0103-FC19-4311-86EB-1503B556D65B}" dt="2020-11-02T08:46:20.716" v="2457" actId="22"/>
          <ac:spMkLst>
            <pc:docMk/>
            <pc:sldMk cId="868814325" sldId="408"/>
            <ac:spMk id="21" creationId="{9417D9C2-8A78-4950-BB18-83840D860894}"/>
          </ac:spMkLst>
        </pc:spChg>
        <pc:graphicFrameChg chg="modGraphic">
          <ac:chgData name="Enzo Vozzo" userId="fc33c835-d309-47ca-a88b-dc1b677ccca4" providerId="ADAL" clId="{F03E0103-FC19-4311-86EB-1503B556D65B}" dt="2020-11-01T23:44:57.275" v="1195" actId="6549"/>
          <ac:graphicFrameMkLst>
            <pc:docMk/>
            <pc:sldMk cId="868814325" sldId="408"/>
            <ac:graphicFrameMk id="2" creationId="{9D94C13D-F9C0-42F9-954F-7D6E3E6974F6}"/>
          </ac:graphicFrameMkLst>
        </pc:graphicFrameChg>
      </pc:sldChg>
      <pc:sldChg chg="addSp delSp modSp new mod modAnim">
        <pc:chgData name="Enzo Vozzo" userId="fc33c835-d309-47ca-a88b-dc1b677ccca4" providerId="ADAL" clId="{F03E0103-FC19-4311-86EB-1503B556D65B}" dt="2020-11-13T10:40:35.465" v="4773" actId="20577"/>
        <pc:sldMkLst>
          <pc:docMk/>
          <pc:sldMk cId="1967746635" sldId="409"/>
        </pc:sldMkLst>
        <pc:spChg chg="add mod">
          <ac:chgData name="Enzo Vozzo" userId="fc33c835-d309-47ca-a88b-dc1b677ccca4" providerId="ADAL" clId="{F03E0103-FC19-4311-86EB-1503B556D65B}" dt="2020-11-02T06:24:57.305" v="1756" actId="1076"/>
          <ac:spMkLst>
            <pc:docMk/>
            <pc:sldMk cId="1967746635" sldId="409"/>
            <ac:spMk id="2" creationId="{BE2A30AF-5FA4-40CD-B560-9757AAFE847E}"/>
          </ac:spMkLst>
        </pc:spChg>
        <pc:spChg chg="add mod">
          <ac:chgData name="Enzo Vozzo" userId="fc33c835-d309-47ca-a88b-dc1b677ccca4" providerId="ADAL" clId="{F03E0103-FC19-4311-86EB-1503B556D65B}" dt="2020-11-03T03:58:36.677" v="3611" actId="1076"/>
          <ac:spMkLst>
            <pc:docMk/>
            <pc:sldMk cId="1967746635" sldId="409"/>
            <ac:spMk id="5" creationId="{DBA0C110-520A-419B-9A3A-A50F1DBF2C9C}"/>
          </ac:spMkLst>
        </pc:spChg>
        <pc:spChg chg="add mod">
          <ac:chgData name="Enzo Vozzo" userId="fc33c835-d309-47ca-a88b-dc1b677ccca4" providerId="ADAL" clId="{F03E0103-FC19-4311-86EB-1503B556D65B}" dt="2020-11-13T10:40:35.465" v="4773" actId="20577"/>
          <ac:spMkLst>
            <pc:docMk/>
            <pc:sldMk cId="1967746635" sldId="409"/>
            <ac:spMk id="7" creationId="{4064E71D-CEAA-4B8D-B75A-1317FE9B8ADE}"/>
          </ac:spMkLst>
        </pc:spChg>
        <pc:spChg chg="add mod">
          <ac:chgData name="Enzo Vozzo" userId="fc33c835-d309-47ca-a88b-dc1b677ccca4" providerId="ADAL" clId="{F03E0103-FC19-4311-86EB-1503B556D65B}" dt="2020-11-03T03:58:41.924" v="3612" actId="1076"/>
          <ac:spMkLst>
            <pc:docMk/>
            <pc:sldMk cId="1967746635" sldId="409"/>
            <ac:spMk id="13" creationId="{7544FABD-D615-4768-A442-6FBFCE7F784A}"/>
          </ac:spMkLst>
        </pc:spChg>
        <pc:picChg chg="add mod ord">
          <ac:chgData name="Enzo Vozzo" userId="fc33c835-d309-47ca-a88b-dc1b677ccca4" providerId="ADAL" clId="{F03E0103-FC19-4311-86EB-1503B556D65B}" dt="2020-11-03T03:56:52.990" v="3539" actId="1076"/>
          <ac:picMkLst>
            <pc:docMk/>
            <pc:sldMk cId="1967746635" sldId="409"/>
            <ac:picMk id="11" creationId="{973ED7DA-7068-4DD6-AC9B-92DF64291D37}"/>
          </ac:picMkLst>
        </pc:picChg>
        <pc:picChg chg="add mod">
          <ac:chgData name="Enzo Vozzo" userId="fc33c835-d309-47ca-a88b-dc1b677ccca4" providerId="ADAL" clId="{F03E0103-FC19-4311-86EB-1503B556D65B}" dt="2020-11-02T06:24:35.569" v="1752" actId="14100"/>
          <ac:picMkLst>
            <pc:docMk/>
            <pc:sldMk cId="1967746635" sldId="409"/>
            <ac:picMk id="10242" creationId="{E780AF8F-FE6F-4FF6-81C9-C0214A016038}"/>
          </ac:picMkLst>
        </pc:picChg>
        <pc:picChg chg="add del mod">
          <ac:chgData name="Enzo Vozzo" userId="fc33c835-d309-47ca-a88b-dc1b677ccca4" providerId="ADAL" clId="{F03E0103-FC19-4311-86EB-1503B556D65B}" dt="2020-11-03T03:56:31.207" v="3533" actId="478"/>
          <ac:picMkLst>
            <pc:docMk/>
            <pc:sldMk cId="1967746635" sldId="409"/>
            <ac:picMk id="10243" creationId="{70CB4C0C-4099-4CB3-AD0A-6BE9C06E0BB9}"/>
          </ac:picMkLst>
        </pc:picChg>
        <pc:cxnChg chg="add mod">
          <ac:chgData name="Enzo Vozzo" userId="fc33c835-d309-47ca-a88b-dc1b677ccca4" providerId="ADAL" clId="{F03E0103-FC19-4311-86EB-1503B556D65B}" dt="2020-11-03T03:58:33.799" v="3610" actId="14100"/>
          <ac:cxnSpMkLst>
            <pc:docMk/>
            <pc:sldMk cId="1967746635" sldId="409"/>
            <ac:cxnSpMk id="4" creationId="{87B87589-ADB7-4AF6-BC57-E650642EEC18}"/>
          </ac:cxnSpMkLst>
        </pc:cxnChg>
        <pc:cxnChg chg="add mod">
          <ac:chgData name="Enzo Vozzo" userId="fc33c835-d309-47ca-a88b-dc1b677ccca4" providerId="ADAL" clId="{F03E0103-FC19-4311-86EB-1503B556D65B}" dt="2020-11-03T03:56:58.357" v="3540" actId="14100"/>
          <ac:cxnSpMkLst>
            <pc:docMk/>
            <pc:sldMk cId="1967746635" sldId="409"/>
            <ac:cxnSpMk id="9" creationId="{FB9B42A6-D105-446A-ABC7-701DBE483851}"/>
          </ac:cxnSpMkLst>
        </pc:cxnChg>
        <pc:cxnChg chg="add mod">
          <ac:chgData name="Enzo Vozzo" userId="fc33c835-d309-47ca-a88b-dc1b677ccca4" providerId="ADAL" clId="{F03E0103-FC19-4311-86EB-1503B556D65B}" dt="2020-11-03T03:57:05.021" v="3542" actId="14100"/>
          <ac:cxnSpMkLst>
            <pc:docMk/>
            <pc:sldMk cId="1967746635" sldId="409"/>
            <ac:cxnSpMk id="15" creationId="{C9501A4A-7586-4D87-9B37-6ADF68B3113E}"/>
          </ac:cxnSpMkLst>
        </pc:cxnChg>
      </pc:sldChg>
      <pc:sldChg chg="addSp modSp new mod ord modAnim">
        <pc:chgData name="Enzo Vozzo" userId="fc33c835-d309-47ca-a88b-dc1b677ccca4" providerId="ADAL" clId="{F03E0103-FC19-4311-86EB-1503B556D65B}" dt="2020-11-13T10:31:54.717" v="4739" actId="113"/>
        <pc:sldMkLst>
          <pc:docMk/>
          <pc:sldMk cId="42112771" sldId="410"/>
        </pc:sldMkLst>
        <pc:spChg chg="add mod">
          <ac:chgData name="Enzo Vozzo" userId="fc33c835-d309-47ca-a88b-dc1b677ccca4" providerId="ADAL" clId="{F03E0103-FC19-4311-86EB-1503B556D65B}" dt="2020-11-13T10:31:54.717" v="4739" actId="113"/>
          <ac:spMkLst>
            <pc:docMk/>
            <pc:sldMk cId="42112771" sldId="410"/>
            <ac:spMk id="4" creationId="{6BB1D97C-4AC6-443E-895A-54D43908BC94}"/>
          </ac:spMkLst>
        </pc:spChg>
        <pc:spChg chg="add mod">
          <ac:chgData name="Enzo Vozzo" userId="fc33c835-d309-47ca-a88b-dc1b677ccca4" providerId="ADAL" clId="{F03E0103-FC19-4311-86EB-1503B556D65B}" dt="2020-11-02T08:46:47.127" v="2464" actId="207"/>
          <ac:spMkLst>
            <pc:docMk/>
            <pc:sldMk cId="42112771" sldId="410"/>
            <ac:spMk id="5" creationId="{11C12D1C-D774-479B-B23D-CB6E61C2A919}"/>
          </ac:spMkLst>
        </pc:spChg>
        <pc:picChg chg="add mod">
          <ac:chgData name="Enzo Vozzo" userId="fc33c835-d309-47ca-a88b-dc1b677ccca4" providerId="ADAL" clId="{F03E0103-FC19-4311-86EB-1503B556D65B}" dt="2020-11-02T08:48:05.517" v="2482" actId="1076"/>
          <ac:picMkLst>
            <pc:docMk/>
            <pc:sldMk cId="42112771" sldId="410"/>
            <ac:picMk id="3" creationId="{39DBE52A-8FA3-4E35-8274-E82357D17BF7}"/>
          </ac:picMkLst>
        </pc:picChg>
        <pc:picChg chg="add mod">
          <ac:chgData name="Enzo Vozzo" userId="fc33c835-d309-47ca-a88b-dc1b677ccca4" providerId="ADAL" clId="{F03E0103-FC19-4311-86EB-1503B556D65B}" dt="2020-11-02T06:51:04.870" v="2389" actId="1036"/>
          <ac:picMkLst>
            <pc:docMk/>
            <pc:sldMk cId="42112771" sldId="410"/>
            <ac:picMk id="11266" creationId="{EEF6FB18-748C-4CC7-B27A-53523168A25A}"/>
          </ac:picMkLst>
        </pc:picChg>
        <pc:cxnChg chg="add mod">
          <ac:chgData name="Enzo Vozzo" userId="fc33c835-d309-47ca-a88b-dc1b677ccca4" providerId="ADAL" clId="{F03E0103-FC19-4311-86EB-1503B556D65B}" dt="2020-11-02T08:48:20.729" v="2496" actId="692"/>
          <ac:cxnSpMkLst>
            <pc:docMk/>
            <pc:sldMk cId="42112771" sldId="410"/>
            <ac:cxnSpMk id="7" creationId="{C7F754C7-5511-494C-99D5-DD56B326ABF5}"/>
          </ac:cxnSpMkLst>
        </pc:cxnChg>
      </pc:sldChg>
      <pc:sldChg chg="addSp delSp modSp new mod">
        <pc:chgData name="Enzo Vozzo" userId="fc33c835-d309-47ca-a88b-dc1b677ccca4" providerId="ADAL" clId="{F03E0103-FC19-4311-86EB-1503B556D65B}" dt="2020-11-02T07:15:06.236" v="2412" actId="1076"/>
        <pc:sldMkLst>
          <pc:docMk/>
          <pc:sldMk cId="1937898406" sldId="411"/>
        </pc:sldMkLst>
        <pc:picChg chg="add del mod">
          <ac:chgData name="Enzo Vozzo" userId="fc33c835-d309-47ca-a88b-dc1b677ccca4" providerId="ADAL" clId="{F03E0103-FC19-4311-86EB-1503B556D65B}" dt="2020-11-02T07:15:00.242" v="2409" actId="478"/>
          <ac:picMkLst>
            <pc:docMk/>
            <pc:sldMk cId="1937898406" sldId="411"/>
            <ac:picMk id="3" creationId="{39DBF715-DE31-4A12-97CA-A91C332A9E08}"/>
          </ac:picMkLst>
        </pc:picChg>
        <pc:picChg chg="add mod">
          <ac:chgData name="Enzo Vozzo" userId="fc33c835-d309-47ca-a88b-dc1b677ccca4" providerId="ADAL" clId="{F03E0103-FC19-4311-86EB-1503B556D65B}" dt="2020-11-02T07:15:06.236" v="2412" actId="1076"/>
          <ac:picMkLst>
            <pc:docMk/>
            <pc:sldMk cId="1937898406" sldId="411"/>
            <ac:picMk id="5" creationId="{DE3E8DCB-7C11-443E-8442-175519F2E7A3}"/>
          </ac:picMkLst>
        </pc:picChg>
      </pc:sldChg>
      <pc:sldChg chg="addSp modSp new mod">
        <pc:chgData name="Enzo Vozzo" userId="fc33c835-d309-47ca-a88b-dc1b677ccca4" providerId="ADAL" clId="{F03E0103-FC19-4311-86EB-1503B556D65B}" dt="2020-11-02T07:20:58.556" v="2422" actId="1076"/>
        <pc:sldMkLst>
          <pc:docMk/>
          <pc:sldMk cId="3458542597" sldId="412"/>
        </pc:sldMkLst>
        <pc:picChg chg="add mod">
          <ac:chgData name="Enzo Vozzo" userId="fc33c835-d309-47ca-a88b-dc1b677ccca4" providerId="ADAL" clId="{F03E0103-FC19-4311-86EB-1503B556D65B}" dt="2020-11-02T07:20:56.290" v="2421" actId="1076"/>
          <ac:picMkLst>
            <pc:docMk/>
            <pc:sldMk cId="3458542597" sldId="412"/>
            <ac:picMk id="3" creationId="{8EE849E8-6A84-4EB1-97FF-70EB7535DEF1}"/>
          </ac:picMkLst>
        </pc:picChg>
        <pc:picChg chg="add mod">
          <ac:chgData name="Enzo Vozzo" userId="fc33c835-d309-47ca-a88b-dc1b677ccca4" providerId="ADAL" clId="{F03E0103-FC19-4311-86EB-1503B556D65B}" dt="2020-11-02T07:20:58.556" v="2422" actId="1076"/>
          <ac:picMkLst>
            <pc:docMk/>
            <pc:sldMk cId="3458542597" sldId="412"/>
            <ac:picMk id="5" creationId="{E76B5C39-BA97-4155-802A-9D2361384A17}"/>
          </ac:picMkLst>
        </pc:picChg>
      </pc:sldChg>
      <pc:sldChg chg="addSp new mod">
        <pc:chgData name="Enzo Vozzo" userId="fc33c835-d309-47ca-a88b-dc1b677ccca4" providerId="ADAL" clId="{F03E0103-FC19-4311-86EB-1503B556D65B}" dt="2020-11-02T07:18:59.620" v="2417" actId="22"/>
        <pc:sldMkLst>
          <pc:docMk/>
          <pc:sldMk cId="2816201341" sldId="413"/>
        </pc:sldMkLst>
        <pc:picChg chg="add">
          <ac:chgData name="Enzo Vozzo" userId="fc33c835-d309-47ca-a88b-dc1b677ccca4" providerId="ADAL" clId="{F03E0103-FC19-4311-86EB-1503B556D65B}" dt="2020-11-02T07:18:59.620" v="2417" actId="22"/>
          <ac:picMkLst>
            <pc:docMk/>
            <pc:sldMk cId="2816201341" sldId="413"/>
            <ac:picMk id="3" creationId="{A3D3BF55-474A-4EEA-870D-2C45D75495A9}"/>
          </ac:picMkLst>
        </pc:picChg>
      </pc:sldChg>
      <pc:sldChg chg="addSp new mod">
        <pc:chgData name="Enzo Vozzo" userId="fc33c835-d309-47ca-a88b-dc1b677ccca4" providerId="ADAL" clId="{F03E0103-FC19-4311-86EB-1503B556D65B}" dt="2020-11-02T07:17:29.197" v="2416" actId="22"/>
        <pc:sldMkLst>
          <pc:docMk/>
          <pc:sldMk cId="1526691301" sldId="414"/>
        </pc:sldMkLst>
        <pc:picChg chg="add">
          <ac:chgData name="Enzo Vozzo" userId="fc33c835-d309-47ca-a88b-dc1b677ccca4" providerId="ADAL" clId="{F03E0103-FC19-4311-86EB-1503B556D65B}" dt="2020-11-02T07:17:29.197" v="2416" actId="22"/>
          <ac:picMkLst>
            <pc:docMk/>
            <pc:sldMk cId="1526691301" sldId="414"/>
            <ac:picMk id="3" creationId="{B92A55FD-FFBF-4927-B93F-5A4571B9255F}"/>
          </ac:picMkLst>
        </pc:picChg>
      </pc:sldChg>
      <pc:sldChg chg="modSp add del mod">
        <pc:chgData name="Enzo Vozzo" userId="fc33c835-d309-47ca-a88b-dc1b677ccca4" providerId="ADAL" clId="{F03E0103-FC19-4311-86EB-1503B556D65B}" dt="2020-11-13T10:26:42.366" v="4658" actId="47"/>
        <pc:sldMkLst>
          <pc:docMk/>
          <pc:sldMk cId="2382284135" sldId="415"/>
        </pc:sldMkLst>
        <pc:spChg chg="mod">
          <ac:chgData name="Enzo Vozzo" userId="fc33c835-d309-47ca-a88b-dc1b677ccca4" providerId="ADAL" clId="{F03E0103-FC19-4311-86EB-1503B556D65B}" dt="2020-11-02T08:45:18.301" v="2446" actId="14100"/>
          <ac:spMkLst>
            <pc:docMk/>
            <pc:sldMk cId="2382284135" sldId="415"/>
            <ac:spMk id="3" creationId="{1698615A-53F9-4BA5-AA2E-E3F24C665C40}"/>
          </ac:spMkLst>
        </pc:spChg>
        <pc:spChg chg="mod">
          <ac:chgData name="Enzo Vozzo" userId="fc33c835-d309-47ca-a88b-dc1b677ccca4" providerId="ADAL" clId="{F03E0103-FC19-4311-86EB-1503B556D65B}" dt="2020-11-02T08:46:09.446" v="2455" actId="1076"/>
          <ac:spMkLst>
            <pc:docMk/>
            <pc:sldMk cId="2382284135" sldId="415"/>
            <ac:spMk id="6" creationId="{785AB761-F105-476A-B777-601341BBB798}"/>
          </ac:spMkLst>
        </pc:spChg>
        <pc:spChg chg="mod">
          <ac:chgData name="Enzo Vozzo" userId="fc33c835-d309-47ca-a88b-dc1b677ccca4" providerId="ADAL" clId="{F03E0103-FC19-4311-86EB-1503B556D65B}" dt="2020-11-03T22:56:48.153" v="4045" actId="1076"/>
          <ac:spMkLst>
            <pc:docMk/>
            <pc:sldMk cId="2382284135" sldId="415"/>
            <ac:spMk id="7" creationId="{D9C13623-F138-46ED-887A-C9B1403913DA}"/>
          </ac:spMkLst>
        </pc:spChg>
      </pc:sldChg>
      <pc:sldChg chg="addSp delSp modSp new mod">
        <pc:chgData name="Enzo Vozzo" userId="fc33c835-d309-47ca-a88b-dc1b677ccca4" providerId="ADAL" clId="{F03E0103-FC19-4311-86EB-1503B556D65B}" dt="2020-11-13T10:24:05.439" v="4651" actId="20577"/>
        <pc:sldMkLst>
          <pc:docMk/>
          <pc:sldMk cId="2826771710" sldId="416"/>
        </pc:sldMkLst>
        <pc:spChg chg="add mod">
          <ac:chgData name="Enzo Vozzo" userId="fc33c835-d309-47ca-a88b-dc1b677ccca4" providerId="ADAL" clId="{F03E0103-FC19-4311-86EB-1503B556D65B}" dt="2020-11-13T10:24:05.439" v="4651" actId="20577"/>
          <ac:spMkLst>
            <pc:docMk/>
            <pc:sldMk cId="2826771710" sldId="416"/>
            <ac:spMk id="2" creationId="{528D1933-1973-4D88-BAD0-4E87CF860F06}"/>
          </ac:spMkLst>
        </pc:spChg>
        <pc:spChg chg="add del mod">
          <ac:chgData name="Enzo Vozzo" userId="fc33c835-d309-47ca-a88b-dc1b677ccca4" providerId="ADAL" clId="{F03E0103-FC19-4311-86EB-1503B556D65B}" dt="2020-11-03T05:42:15.074" v="3900" actId="478"/>
          <ac:spMkLst>
            <pc:docMk/>
            <pc:sldMk cId="2826771710" sldId="416"/>
            <ac:spMk id="3" creationId="{5B16DC00-2B5C-44B5-962C-9B8CF89304A6}"/>
          </ac:spMkLst>
        </pc:spChg>
        <pc:spChg chg="add mod">
          <ac:chgData name="Enzo Vozzo" userId="fc33c835-d309-47ca-a88b-dc1b677ccca4" providerId="ADAL" clId="{F03E0103-FC19-4311-86EB-1503B556D65B}" dt="2020-11-02T22:52:44.433" v="3339" actId="1076"/>
          <ac:spMkLst>
            <pc:docMk/>
            <pc:sldMk cId="2826771710" sldId="416"/>
            <ac:spMk id="4" creationId="{4243C0F4-1D57-4A17-A92F-881FC9452834}"/>
          </ac:spMkLst>
        </pc:spChg>
        <pc:spChg chg="add del mod">
          <ac:chgData name="Enzo Vozzo" userId="fc33c835-d309-47ca-a88b-dc1b677ccca4" providerId="ADAL" clId="{F03E0103-FC19-4311-86EB-1503B556D65B}" dt="2020-11-02T22:24:35.576" v="2625" actId="478"/>
          <ac:spMkLst>
            <pc:docMk/>
            <pc:sldMk cId="2826771710" sldId="416"/>
            <ac:spMk id="5" creationId="{1A877415-0235-41C9-9E6C-FF4C7140C34D}"/>
          </ac:spMkLst>
        </pc:spChg>
        <pc:spChg chg="add del mod">
          <ac:chgData name="Enzo Vozzo" userId="fc33c835-d309-47ca-a88b-dc1b677ccca4" providerId="ADAL" clId="{F03E0103-FC19-4311-86EB-1503B556D65B}" dt="2020-11-03T05:42:09.474" v="3897" actId="22"/>
          <ac:spMkLst>
            <pc:docMk/>
            <pc:sldMk cId="2826771710" sldId="416"/>
            <ac:spMk id="6" creationId="{49B2C9AB-D8FF-4BDA-981A-C4B17A6E0C8E}"/>
          </ac:spMkLst>
        </pc:spChg>
        <pc:spChg chg="add mod">
          <ac:chgData name="Enzo Vozzo" userId="fc33c835-d309-47ca-a88b-dc1b677ccca4" providerId="ADAL" clId="{F03E0103-FC19-4311-86EB-1503B556D65B}" dt="2020-11-03T05:42:37.335" v="3907" actId="1076"/>
          <ac:spMkLst>
            <pc:docMk/>
            <pc:sldMk cId="2826771710" sldId="416"/>
            <ac:spMk id="8" creationId="{98D3803D-DEE7-4943-8E70-F5EAB4F19907}"/>
          </ac:spMkLst>
        </pc:spChg>
      </pc:sldChg>
      <pc:sldChg chg="addSp delSp modSp new mod">
        <pc:chgData name="Enzo Vozzo" userId="fc33c835-d309-47ca-a88b-dc1b677ccca4" providerId="ADAL" clId="{F03E0103-FC19-4311-86EB-1503B556D65B}" dt="2020-11-04T22:41:47.297" v="4428" actId="692"/>
        <pc:sldMkLst>
          <pc:docMk/>
          <pc:sldMk cId="1905447694" sldId="417"/>
        </pc:sldMkLst>
        <pc:spChg chg="add mod">
          <ac:chgData name="Enzo Vozzo" userId="fc33c835-d309-47ca-a88b-dc1b677ccca4" providerId="ADAL" clId="{F03E0103-FC19-4311-86EB-1503B556D65B}" dt="2020-11-02T22:53:14.493" v="3353" actId="20577"/>
          <ac:spMkLst>
            <pc:docMk/>
            <pc:sldMk cId="1905447694" sldId="417"/>
            <ac:spMk id="2" creationId="{AE33D30A-8DE3-487E-A775-494C9DB9889F}"/>
          </ac:spMkLst>
        </pc:spChg>
        <pc:spChg chg="add mod">
          <ac:chgData name="Enzo Vozzo" userId="fc33c835-d309-47ca-a88b-dc1b677ccca4" providerId="ADAL" clId="{F03E0103-FC19-4311-86EB-1503B556D65B}" dt="2020-11-03T05:48:27.111" v="3966" actId="1076"/>
          <ac:spMkLst>
            <pc:docMk/>
            <pc:sldMk cId="1905447694" sldId="417"/>
            <ac:spMk id="3" creationId="{B3661DBE-3122-4C71-B8D3-34A594EF5A43}"/>
          </ac:spMkLst>
        </pc:spChg>
        <pc:spChg chg="add mod">
          <ac:chgData name="Enzo Vozzo" userId="fc33c835-d309-47ca-a88b-dc1b677ccca4" providerId="ADAL" clId="{F03E0103-FC19-4311-86EB-1503B556D65B}" dt="2020-11-03T05:48:27.111" v="3966" actId="1076"/>
          <ac:spMkLst>
            <pc:docMk/>
            <pc:sldMk cId="1905447694" sldId="417"/>
            <ac:spMk id="5" creationId="{A6232EEE-9DAE-4D39-A7D1-5B8306251079}"/>
          </ac:spMkLst>
        </pc:spChg>
        <pc:spChg chg="add del mod">
          <ac:chgData name="Enzo Vozzo" userId="fc33c835-d309-47ca-a88b-dc1b677ccca4" providerId="ADAL" clId="{F03E0103-FC19-4311-86EB-1503B556D65B}" dt="2020-11-02T22:30:07.304" v="2650" actId="478"/>
          <ac:spMkLst>
            <pc:docMk/>
            <pc:sldMk cId="1905447694" sldId="417"/>
            <ac:spMk id="5" creationId="{B8823B54-1892-4FE0-83BE-7F6946D6A390}"/>
          </ac:spMkLst>
        </pc:spChg>
        <pc:spChg chg="add mod">
          <ac:chgData name="Enzo Vozzo" userId="fc33c835-d309-47ca-a88b-dc1b677ccca4" providerId="ADAL" clId="{F03E0103-FC19-4311-86EB-1503B556D65B}" dt="2020-11-03T05:39:20.458" v="3886" actId="20577"/>
          <ac:spMkLst>
            <pc:docMk/>
            <pc:sldMk cId="1905447694" sldId="417"/>
            <ac:spMk id="6" creationId="{A14BD7CB-A5AB-4E4F-8F19-8344A79BE9BE}"/>
          </ac:spMkLst>
        </pc:spChg>
        <pc:spChg chg="add mod">
          <ac:chgData name="Enzo Vozzo" userId="fc33c835-d309-47ca-a88b-dc1b677ccca4" providerId="ADAL" clId="{F03E0103-FC19-4311-86EB-1503B556D65B}" dt="2020-11-03T05:48:27.111" v="3966" actId="1076"/>
          <ac:spMkLst>
            <pc:docMk/>
            <pc:sldMk cId="1905447694" sldId="417"/>
            <ac:spMk id="7" creationId="{1F356204-6006-4E7A-99E9-FBE06DC9524D}"/>
          </ac:spMkLst>
        </pc:spChg>
        <pc:spChg chg="add mod">
          <ac:chgData name="Enzo Vozzo" userId="fc33c835-d309-47ca-a88b-dc1b677ccca4" providerId="ADAL" clId="{F03E0103-FC19-4311-86EB-1503B556D65B}" dt="2020-11-03T05:48:27.111" v="3966" actId="1076"/>
          <ac:spMkLst>
            <pc:docMk/>
            <pc:sldMk cId="1905447694" sldId="417"/>
            <ac:spMk id="8" creationId="{D52FE684-1AD7-43E0-A5FC-1747089180A6}"/>
          </ac:spMkLst>
        </pc:spChg>
        <pc:picChg chg="add del mod">
          <ac:chgData name="Enzo Vozzo" userId="fc33c835-d309-47ca-a88b-dc1b677ccca4" providerId="ADAL" clId="{F03E0103-FC19-4311-86EB-1503B556D65B}" dt="2020-11-02T22:39:33.619" v="3191" actId="478"/>
          <ac:picMkLst>
            <pc:docMk/>
            <pc:sldMk cId="1905447694" sldId="417"/>
            <ac:picMk id="4" creationId="{4EA063B3-29C4-4319-81FB-0B4CF2AC4377}"/>
          </ac:picMkLst>
        </pc:picChg>
        <pc:picChg chg="add del">
          <ac:chgData name="Enzo Vozzo" userId="fc33c835-d309-47ca-a88b-dc1b677ccca4" providerId="ADAL" clId="{F03E0103-FC19-4311-86EB-1503B556D65B}" dt="2020-11-02T22:39:13.142" v="3188" actId="478"/>
          <ac:picMkLst>
            <pc:docMk/>
            <pc:sldMk cId="1905447694" sldId="417"/>
            <ac:picMk id="8" creationId="{A5E37E0F-ABC2-4B88-AE88-D3454FA8DBC0}"/>
          </ac:picMkLst>
        </pc:picChg>
        <pc:picChg chg="add mod">
          <ac:chgData name="Enzo Vozzo" userId="fc33c835-d309-47ca-a88b-dc1b677ccca4" providerId="ADAL" clId="{F03E0103-FC19-4311-86EB-1503B556D65B}" dt="2020-11-03T05:49:54.367" v="3976" actId="1076"/>
          <ac:picMkLst>
            <pc:docMk/>
            <pc:sldMk cId="1905447694" sldId="417"/>
            <ac:picMk id="9" creationId="{291C3736-2B4F-4A74-8671-3C3B805AC812}"/>
          </ac:picMkLst>
        </pc:picChg>
        <pc:picChg chg="add mod">
          <ac:chgData name="Enzo Vozzo" userId="fc33c835-d309-47ca-a88b-dc1b677ccca4" providerId="ADAL" clId="{F03E0103-FC19-4311-86EB-1503B556D65B}" dt="2020-11-03T05:49:11.798" v="3970" actId="14100"/>
          <ac:picMkLst>
            <pc:docMk/>
            <pc:sldMk cId="1905447694" sldId="417"/>
            <ac:picMk id="2050" creationId="{E3160ABB-F347-4E7E-A804-9826BBCBFDA2}"/>
          </ac:picMkLst>
        </pc:picChg>
        <pc:cxnChg chg="add mod">
          <ac:chgData name="Enzo Vozzo" userId="fc33c835-d309-47ca-a88b-dc1b677ccca4" providerId="ADAL" clId="{F03E0103-FC19-4311-86EB-1503B556D65B}" dt="2020-11-04T22:41:47.297" v="4428" actId="692"/>
          <ac:cxnSpMkLst>
            <pc:docMk/>
            <pc:sldMk cId="1905447694" sldId="417"/>
            <ac:cxnSpMk id="10" creationId="{1108046D-B6AA-4578-BF05-1DDA38627E8C}"/>
          </ac:cxnSpMkLst>
        </pc:cxnChg>
      </pc:sldChg>
      <pc:sldChg chg="addSp modSp new mod modAnim">
        <pc:chgData name="Enzo Vozzo" userId="fc33c835-d309-47ca-a88b-dc1b677ccca4" providerId="ADAL" clId="{F03E0103-FC19-4311-86EB-1503B556D65B}" dt="2020-12-01T00:20:24.887" v="4944" actId="20577"/>
        <pc:sldMkLst>
          <pc:docMk/>
          <pc:sldMk cId="1717754970" sldId="418"/>
        </pc:sldMkLst>
        <pc:spChg chg="add mod">
          <ac:chgData name="Enzo Vozzo" userId="fc33c835-d309-47ca-a88b-dc1b677ccca4" providerId="ADAL" clId="{F03E0103-FC19-4311-86EB-1503B556D65B}" dt="2020-11-03T03:59:34.873" v="3707" actId="1037"/>
          <ac:spMkLst>
            <pc:docMk/>
            <pc:sldMk cId="1717754970" sldId="418"/>
            <ac:spMk id="2" creationId="{F837BDBE-22F8-4220-AC83-81E9AA7AB394}"/>
          </ac:spMkLst>
        </pc:spChg>
        <pc:spChg chg="add mod">
          <ac:chgData name="Enzo Vozzo" userId="fc33c835-d309-47ca-a88b-dc1b677ccca4" providerId="ADAL" clId="{F03E0103-FC19-4311-86EB-1503B556D65B}" dt="2020-11-03T03:59:39.480" v="3745" actId="1038"/>
          <ac:spMkLst>
            <pc:docMk/>
            <pc:sldMk cId="1717754970" sldId="418"/>
            <ac:spMk id="6" creationId="{8A108EA5-87AA-40A5-8B14-9DF1341D6D0A}"/>
          </ac:spMkLst>
        </pc:spChg>
        <pc:spChg chg="add mod">
          <ac:chgData name="Enzo Vozzo" userId="fc33c835-d309-47ca-a88b-dc1b677ccca4" providerId="ADAL" clId="{F03E0103-FC19-4311-86EB-1503B556D65B}" dt="2020-11-03T03:59:23.800" v="3640" actId="1038"/>
          <ac:spMkLst>
            <pc:docMk/>
            <pc:sldMk cId="1717754970" sldId="418"/>
            <ac:spMk id="8" creationId="{15AADB12-6B05-45E5-BDD4-CB1784032BC9}"/>
          </ac:spMkLst>
        </pc:spChg>
        <pc:spChg chg="add mod">
          <ac:chgData name="Enzo Vozzo" userId="fc33c835-d309-47ca-a88b-dc1b677ccca4" providerId="ADAL" clId="{F03E0103-FC19-4311-86EB-1503B556D65B}" dt="2020-11-03T03:59:30.043" v="3681" actId="1038"/>
          <ac:spMkLst>
            <pc:docMk/>
            <pc:sldMk cId="1717754970" sldId="418"/>
            <ac:spMk id="10" creationId="{4DF5E03A-46E5-42C0-84C6-9F088D9F073A}"/>
          </ac:spMkLst>
        </pc:spChg>
        <pc:spChg chg="add mod">
          <ac:chgData name="Enzo Vozzo" userId="fc33c835-d309-47ca-a88b-dc1b677ccca4" providerId="ADAL" clId="{F03E0103-FC19-4311-86EB-1503B556D65B}" dt="2020-12-01T00:20:24.887" v="4944" actId="20577"/>
          <ac:spMkLst>
            <pc:docMk/>
            <pc:sldMk cId="1717754970" sldId="418"/>
            <ac:spMk id="12" creationId="{4CF52FC1-1C4E-4146-BED0-150F7BC62B59}"/>
          </ac:spMkLst>
        </pc:spChg>
        <pc:picChg chg="add mod">
          <ac:chgData name="Enzo Vozzo" userId="fc33c835-d309-47ca-a88b-dc1b677ccca4" providerId="ADAL" clId="{F03E0103-FC19-4311-86EB-1503B556D65B}" dt="2020-11-03T03:59:34.873" v="3707" actId="1037"/>
          <ac:picMkLst>
            <pc:docMk/>
            <pc:sldMk cId="1717754970" sldId="418"/>
            <ac:picMk id="1026" creationId="{66D87C10-44B1-4C68-806E-FBBDEB8E19D1}"/>
          </ac:picMkLst>
        </pc:picChg>
        <pc:picChg chg="add mod">
          <ac:chgData name="Enzo Vozzo" userId="fc33c835-d309-47ca-a88b-dc1b677ccca4" providerId="ADAL" clId="{F03E0103-FC19-4311-86EB-1503B556D65B}" dt="2020-11-03T03:59:23.800" v="3640" actId="1038"/>
          <ac:picMkLst>
            <pc:docMk/>
            <pc:sldMk cId="1717754970" sldId="418"/>
            <ac:picMk id="1027" creationId="{2CEC8238-CA13-49EA-9D58-852A8D657DBD}"/>
          </ac:picMkLst>
        </pc:picChg>
        <pc:cxnChg chg="add mod">
          <ac:chgData name="Enzo Vozzo" userId="fc33c835-d309-47ca-a88b-dc1b677ccca4" providerId="ADAL" clId="{F03E0103-FC19-4311-86EB-1503B556D65B}" dt="2020-11-03T03:59:39.480" v="3745" actId="1038"/>
          <ac:cxnSpMkLst>
            <pc:docMk/>
            <pc:sldMk cId="1717754970" sldId="418"/>
            <ac:cxnSpMk id="5" creationId="{8B7F5997-1E92-4C3C-A872-4793F4ACF875}"/>
          </ac:cxnSpMkLst>
        </pc:cxnChg>
        <pc:cxnChg chg="add mod">
          <ac:chgData name="Enzo Vozzo" userId="fc33c835-d309-47ca-a88b-dc1b677ccca4" providerId="ADAL" clId="{F03E0103-FC19-4311-86EB-1503B556D65B}" dt="2020-11-03T03:59:30.043" v="3681" actId="1038"/>
          <ac:cxnSpMkLst>
            <pc:docMk/>
            <pc:sldMk cId="1717754970" sldId="418"/>
            <ac:cxnSpMk id="9" creationId="{215A8DC7-008E-4B63-AFD1-57EC68D51B5C}"/>
          </ac:cxnSpMkLst>
        </pc:cxnChg>
      </pc:sldChg>
      <pc:sldChg chg="addSp delSp modSp new mod modAnim">
        <pc:chgData name="Enzo Vozzo" userId="fc33c835-d309-47ca-a88b-dc1b677ccca4" providerId="ADAL" clId="{F03E0103-FC19-4311-86EB-1503B556D65B}" dt="2020-11-03T23:07:18.734" v="4133"/>
        <pc:sldMkLst>
          <pc:docMk/>
          <pc:sldMk cId="2028169550" sldId="419"/>
        </pc:sldMkLst>
        <pc:spChg chg="add mod">
          <ac:chgData name="Enzo Vozzo" userId="fc33c835-d309-47ca-a88b-dc1b677ccca4" providerId="ADAL" clId="{F03E0103-FC19-4311-86EB-1503B556D65B}" dt="2020-11-03T23:02:21.980" v="4083" actId="1076"/>
          <ac:spMkLst>
            <pc:docMk/>
            <pc:sldMk cId="2028169550" sldId="419"/>
            <ac:spMk id="4" creationId="{8480BB56-9836-47CA-B2D2-B23DF96812A1}"/>
          </ac:spMkLst>
        </pc:spChg>
        <pc:spChg chg="add mod">
          <ac:chgData name="Enzo Vozzo" userId="fc33c835-d309-47ca-a88b-dc1b677ccca4" providerId="ADAL" clId="{F03E0103-FC19-4311-86EB-1503B556D65B}" dt="2020-11-03T23:06:38.433" v="4122" actId="1076"/>
          <ac:spMkLst>
            <pc:docMk/>
            <pc:sldMk cId="2028169550" sldId="419"/>
            <ac:spMk id="6" creationId="{77D01239-EA4C-40E7-8D50-2BE9717CD17A}"/>
          </ac:spMkLst>
        </pc:spChg>
        <pc:picChg chg="add mod modCrop">
          <ac:chgData name="Enzo Vozzo" userId="fc33c835-d309-47ca-a88b-dc1b677ccca4" providerId="ADAL" clId="{F03E0103-FC19-4311-86EB-1503B556D65B}" dt="2020-11-03T23:02:18.822" v="4082" actId="1076"/>
          <ac:picMkLst>
            <pc:docMk/>
            <pc:sldMk cId="2028169550" sldId="419"/>
            <ac:picMk id="3" creationId="{6EF07F27-198D-4C07-A8E3-BC1B93C851A1}"/>
          </ac:picMkLst>
        </pc:picChg>
        <pc:picChg chg="add del mod">
          <ac:chgData name="Enzo Vozzo" userId="fc33c835-d309-47ca-a88b-dc1b677ccca4" providerId="ADAL" clId="{F03E0103-FC19-4311-86EB-1503B556D65B}" dt="2020-11-03T23:03:50.203" v="4086" actId="478"/>
          <ac:picMkLst>
            <pc:docMk/>
            <pc:sldMk cId="2028169550" sldId="419"/>
            <ac:picMk id="1026" creationId="{5E399B2C-86B3-470A-B07D-6576D427E6C7}"/>
          </ac:picMkLst>
        </pc:picChg>
        <pc:picChg chg="add del mod">
          <ac:chgData name="Enzo Vozzo" userId="fc33c835-d309-47ca-a88b-dc1b677ccca4" providerId="ADAL" clId="{F03E0103-FC19-4311-86EB-1503B556D65B}" dt="2020-11-03T23:03:49.802" v="4085" actId="478"/>
          <ac:picMkLst>
            <pc:docMk/>
            <pc:sldMk cId="2028169550" sldId="419"/>
            <ac:picMk id="1027" creationId="{2A4601AB-8159-46E9-878A-4E387340D490}"/>
          </ac:picMkLst>
        </pc:picChg>
        <pc:picChg chg="add del mod">
          <ac:chgData name="Enzo Vozzo" userId="fc33c835-d309-47ca-a88b-dc1b677ccca4" providerId="ADAL" clId="{F03E0103-FC19-4311-86EB-1503B556D65B}" dt="2020-11-03T23:03:49.236" v="4084" actId="478"/>
          <ac:picMkLst>
            <pc:docMk/>
            <pc:sldMk cId="2028169550" sldId="419"/>
            <ac:picMk id="1028" creationId="{CC3BFA9D-2F63-43E2-8996-BB4FE09ADB5D}"/>
          </ac:picMkLst>
        </pc:picChg>
        <pc:picChg chg="add del mod">
          <ac:chgData name="Enzo Vozzo" userId="fc33c835-d309-47ca-a88b-dc1b677ccca4" providerId="ADAL" clId="{F03E0103-FC19-4311-86EB-1503B556D65B}" dt="2020-11-03T23:07:10.757" v="4128" actId="478"/>
          <ac:picMkLst>
            <pc:docMk/>
            <pc:sldMk cId="2028169550" sldId="419"/>
            <ac:picMk id="1029" creationId="{9A316E8B-F57F-4371-9C9D-6C7B01345206}"/>
          </ac:picMkLst>
        </pc:picChg>
        <pc:picChg chg="add mod">
          <ac:chgData name="Enzo Vozzo" userId="fc33c835-d309-47ca-a88b-dc1b677ccca4" providerId="ADAL" clId="{F03E0103-FC19-4311-86EB-1503B556D65B}" dt="2020-11-03T23:06:32.376" v="4121" actId="1076"/>
          <ac:picMkLst>
            <pc:docMk/>
            <pc:sldMk cId="2028169550" sldId="419"/>
            <ac:picMk id="1030" creationId="{35D872CE-5D15-4A39-87AB-3ACA8F4DF45E}"/>
          </ac:picMkLst>
        </pc:picChg>
        <pc:picChg chg="add del mod">
          <ac:chgData name="Enzo Vozzo" userId="fc33c835-d309-47ca-a88b-dc1b677ccca4" providerId="ADAL" clId="{F03E0103-FC19-4311-86EB-1503B556D65B}" dt="2020-11-03T23:07:10.949" v="4129" actId="478"/>
          <ac:picMkLst>
            <pc:docMk/>
            <pc:sldMk cId="2028169550" sldId="419"/>
            <ac:picMk id="1031" creationId="{54187B67-7821-43D6-A293-7A7DCDCBFB95}"/>
          </ac:picMkLst>
        </pc:picChg>
      </pc:sldChg>
      <pc:sldChg chg="addSp modSp new del mod">
        <pc:chgData name="Enzo Vozzo" userId="fc33c835-d309-47ca-a88b-dc1b677ccca4" providerId="ADAL" clId="{F03E0103-FC19-4311-86EB-1503B556D65B}" dt="2020-11-03T05:02:12.578" v="3851" actId="47"/>
        <pc:sldMkLst>
          <pc:docMk/>
          <pc:sldMk cId="4218176020" sldId="419"/>
        </pc:sldMkLst>
        <pc:picChg chg="add mod modCrop">
          <ac:chgData name="Enzo Vozzo" userId="fc33c835-d309-47ca-a88b-dc1b677ccca4" providerId="ADAL" clId="{F03E0103-FC19-4311-86EB-1503B556D65B}" dt="2020-11-03T04:59:45.508" v="3779" actId="732"/>
          <ac:picMkLst>
            <pc:docMk/>
            <pc:sldMk cId="4218176020" sldId="419"/>
            <ac:picMk id="3" creationId="{FC484FC4-8EFA-47A2-85A1-E9BB8A19D7BA}"/>
          </ac:picMkLst>
        </pc:picChg>
      </pc:sldChg>
      <pc:sldChg chg="del">
        <pc:chgData name="Enzo Vozzo" userId="fc33c835-d309-47ca-a88b-dc1b677ccca4" providerId="ADAL" clId="{F03E0103-FC19-4311-86EB-1503B556D65B}" dt="2020-11-13T10:51:45.386" v="4858" actId="47"/>
        <pc:sldMkLst>
          <pc:docMk/>
          <pc:sldMk cId="2705243198" sldId="420"/>
        </pc:sldMkLst>
      </pc:sldChg>
    </pc:docChg>
  </pc:docChgLst>
  <pc:docChgLst>
    <pc:chgData name="Enzo Vozzo" userId="fc33c835-d309-47ca-a88b-dc1b677ccca4" providerId="ADAL" clId="{922E5093-FB6A-4F08-A9D6-1483144871E7}"/>
    <pc:docChg chg="undo custSel modSld">
      <pc:chgData name="Enzo Vozzo" userId="fc33c835-d309-47ca-a88b-dc1b677ccca4" providerId="ADAL" clId="{922E5093-FB6A-4F08-A9D6-1483144871E7}" dt="2022-02-17T08:29:29.604" v="292" actId="688"/>
      <pc:docMkLst>
        <pc:docMk/>
      </pc:docMkLst>
      <pc:sldChg chg="addSp delSp modSp mod">
        <pc:chgData name="Enzo Vozzo" userId="fc33c835-d309-47ca-a88b-dc1b677ccca4" providerId="ADAL" clId="{922E5093-FB6A-4F08-A9D6-1483144871E7}" dt="2022-02-17T08:29:29.604" v="292" actId="688"/>
        <pc:sldMkLst>
          <pc:docMk/>
          <pc:sldMk cId="637150634" sldId="256"/>
        </pc:sldMkLst>
        <pc:spChg chg="mod">
          <ac:chgData name="Enzo Vozzo" userId="fc33c835-d309-47ca-a88b-dc1b677ccca4" providerId="ADAL" clId="{922E5093-FB6A-4F08-A9D6-1483144871E7}" dt="2022-02-17T08:28:47.632" v="291" actId="207"/>
          <ac:spMkLst>
            <pc:docMk/>
            <pc:sldMk cId="637150634" sldId="256"/>
            <ac:spMk id="4" creationId="{AC2CFA50-48E2-4A40-AD07-2578F7E4766C}"/>
          </ac:spMkLst>
        </pc:spChg>
        <pc:spChg chg="add mod">
          <ac:chgData name="Enzo Vozzo" userId="fc33c835-d309-47ca-a88b-dc1b677ccca4" providerId="ADAL" clId="{922E5093-FB6A-4F08-A9D6-1483144871E7}" dt="2022-02-17T08:29:29.604" v="292" actId="688"/>
          <ac:spMkLst>
            <pc:docMk/>
            <pc:sldMk cId="637150634" sldId="256"/>
            <ac:spMk id="7" creationId="{9FFD2900-19C8-4AF0-A66B-9557873D08CE}"/>
          </ac:spMkLst>
        </pc:spChg>
        <pc:picChg chg="del">
          <ac:chgData name="Enzo Vozzo" userId="fc33c835-d309-47ca-a88b-dc1b677ccca4" providerId="ADAL" clId="{922E5093-FB6A-4F08-A9D6-1483144871E7}" dt="2021-12-05T12:02:01.929" v="0" actId="478"/>
          <ac:picMkLst>
            <pc:docMk/>
            <pc:sldMk cId="637150634" sldId="256"/>
            <ac:picMk id="1026" creationId="{AC890A39-5639-4ECC-88B3-D0E6B1E1194C}"/>
          </ac:picMkLst>
        </pc:picChg>
      </pc:sldChg>
      <pc:sldChg chg="modSp mod">
        <pc:chgData name="Enzo Vozzo" userId="fc33c835-d309-47ca-a88b-dc1b677ccca4" providerId="ADAL" clId="{922E5093-FB6A-4F08-A9D6-1483144871E7}" dt="2021-12-10T06:52:12.782" v="286" actId="1076"/>
        <pc:sldMkLst>
          <pc:docMk/>
          <pc:sldMk cId="1996385758" sldId="314"/>
        </pc:sldMkLst>
        <pc:spChg chg="mod">
          <ac:chgData name="Enzo Vozzo" userId="fc33c835-d309-47ca-a88b-dc1b677ccca4" providerId="ADAL" clId="{922E5093-FB6A-4F08-A9D6-1483144871E7}" dt="2021-12-10T06:52:12.782" v="286" actId="1076"/>
          <ac:spMkLst>
            <pc:docMk/>
            <pc:sldMk cId="1996385758" sldId="314"/>
            <ac:spMk id="6" creationId="{36779FD2-8532-496B-97E1-BBC1FA1482B5}"/>
          </ac:spMkLst>
        </pc:spChg>
      </pc:sldChg>
      <pc:sldChg chg="modSp mod modAnim">
        <pc:chgData name="Enzo Vozzo" userId="fc33c835-d309-47ca-a88b-dc1b677ccca4" providerId="ADAL" clId="{922E5093-FB6A-4F08-A9D6-1483144871E7}" dt="2021-12-10T06:53:39.068" v="290" actId="6549"/>
        <pc:sldMkLst>
          <pc:docMk/>
          <pc:sldMk cId="2591486481" sldId="401"/>
        </pc:sldMkLst>
        <pc:spChg chg="mod">
          <ac:chgData name="Enzo Vozzo" userId="fc33c835-d309-47ca-a88b-dc1b677ccca4" providerId="ADAL" clId="{922E5093-FB6A-4F08-A9D6-1483144871E7}" dt="2021-12-10T06:53:39.068" v="290" actId="6549"/>
          <ac:spMkLst>
            <pc:docMk/>
            <pc:sldMk cId="2591486481" sldId="401"/>
            <ac:spMk id="6" creationId="{B4D03323-C89A-45FC-B58B-7C1801F2BAC8}"/>
          </ac:spMkLst>
        </pc:spChg>
      </pc:sldChg>
      <pc:sldChg chg="addSp delSp modSp mod addAnim delAnim modAnim">
        <pc:chgData name="Enzo Vozzo" userId="fc33c835-d309-47ca-a88b-dc1b677ccca4" providerId="ADAL" clId="{922E5093-FB6A-4F08-A9D6-1483144871E7}" dt="2021-12-10T03:18:22.522" v="244"/>
        <pc:sldMkLst>
          <pc:docMk/>
          <pc:sldMk cId="259868667" sldId="403"/>
        </pc:sldMkLst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3" creationId="{67397D30-13D5-41A7-8206-9C22A4906B88}"/>
          </ac:spMkLst>
        </pc:spChg>
        <pc:spChg chg="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5" creationId="{7F7039FF-B0A7-4608-A93A-4DC31CB3F900}"/>
          </ac:spMkLst>
        </pc:spChg>
        <pc:spChg chg="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6" creationId="{F01E04D5-EA2A-4412-8657-C1E6A90F5DA6}"/>
          </ac:spMkLst>
        </pc:spChg>
        <pc:spChg chg="mod">
          <ac:chgData name="Enzo Vozzo" userId="fc33c835-d309-47ca-a88b-dc1b677ccca4" providerId="ADAL" clId="{922E5093-FB6A-4F08-A9D6-1483144871E7}" dt="2021-12-10T03:13:56.745" v="137" actId="1076"/>
          <ac:spMkLst>
            <pc:docMk/>
            <pc:sldMk cId="259868667" sldId="403"/>
            <ac:spMk id="7" creationId="{2ABF5E36-093D-4080-8923-02FFE6D9F8B0}"/>
          </ac:spMkLst>
        </pc:spChg>
        <pc:spChg chg="mod">
          <ac:chgData name="Enzo Vozzo" userId="fc33c835-d309-47ca-a88b-dc1b677ccca4" providerId="ADAL" clId="{922E5093-FB6A-4F08-A9D6-1483144871E7}" dt="2021-12-10T03:12:55.844" v="67" actId="1036"/>
          <ac:spMkLst>
            <pc:docMk/>
            <pc:sldMk cId="259868667" sldId="403"/>
            <ac:spMk id="8" creationId="{630CC9F2-6271-4895-8E28-C1A53EBC7888}"/>
          </ac:spMkLst>
        </pc:spChg>
        <pc:spChg chg="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9" creationId="{013AF8E5-EE20-48DB-8B97-1315C156565A}"/>
          </ac:spMkLst>
        </pc:spChg>
        <pc:spChg chg="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10" creationId="{9AB9EDAE-D593-4F4E-90E5-56006580349F}"/>
          </ac:spMkLst>
        </pc:spChg>
        <pc:spChg chg="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11" creationId="{413C5E97-C03D-4CFA-911F-9E477B9053D7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2" creationId="{8DF74454-A339-44C0-8BE3-1BE031E1435E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3" creationId="{89317AF1-9EFD-45EE-B2CF-352B96E882C9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4" creationId="{747E6910-C8DA-436E-8D4C-9E6A75B64BC0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5" creationId="{53A98E46-ECA0-4890-AFF7-0FB5D7A73BE1}"/>
          </ac:spMkLst>
        </pc:spChg>
        <pc:spChg chg="add 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16" creationId="{13EE0957-D9A3-4E1C-B84C-93F0EE9BF15E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7" creationId="{813A0092-5879-4201-A4D6-CA771FC8C90F}"/>
          </ac:spMkLst>
        </pc:spChg>
        <pc:spChg chg="add mod">
          <ac:chgData name="Enzo Vozzo" userId="fc33c835-d309-47ca-a88b-dc1b677ccca4" providerId="ADAL" clId="{922E5093-FB6A-4F08-A9D6-1483144871E7}" dt="2021-12-10T03:16:40.057" v="202" actId="552"/>
          <ac:spMkLst>
            <pc:docMk/>
            <pc:sldMk cId="259868667" sldId="403"/>
            <ac:spMk id="18" creationId="{29ACDB82-BDF9-4EE1-B96C-7008991B5BE8}"/>
          </ac:spMkLst>
        </pc:spChg>
        <pc:spChg chg="add del mod">
          <ac:chgData name="Enzo Vozzo" userId="fc33c835-d309-47ca-a88b-dc1b677ccca4" providerId="ADAL" clId="{922E5093-FB6A-4F08-A9D6-1483144871E7}" dt="2021-12-10T03:17:27.124" v="221" actId="478"/>
          <ac:spMkLst>
            <pc:docMk/>
            <pc:sldMk cId="259868667" sldId="403"/>
            <ac:spMk id="19" creationId="{98B81A28-7CA1-413E-9F7A-DF9CA0F69FB2}"/>
          </ac:spMkLst>
        </pc:spChg>
        <pc:picChg chg="mod">
          <ac:chgData name="Enzo Vozzo" userId="fc33c835-d309-47ca-a88b-dc1b677ccca4" providerId="ADAL" clId="{922E5093-FB6A-4F08-A9D6-1483144871E7}" dt="2021-12-10T03:13:59.912" v="138" actId="1076"/>
          <ac:picMkLst>
            <pc:docMk/>
            <pc:sldMk cId="259868667" sldId="403"/>
            <ac:picMk id="2" creationId="{2BCFA3BC-04A1-460B-AB8F-92284CFC46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2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3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8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3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0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3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4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AF87-CBA8-4F0B-B3D0-D82760F135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72871-2B89-4D9F-BB5D-1B5F3FCB4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13" Type="http://schemas.openxmlformats.org/officeDocument/2006/relationships/image" Target="../media/image2210.png"/><Relationship Id="rId3" Type="http://schemas.openxmlformats.org/officeDocument/2006/relationships/image" Target="../media/image1410.png"/><Relationship Id="rId7" Type="http://schemas.openxmlformats.org/officeDocument/2006/relationships/image" Target="../media/image1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3.png"/><Relationship Id="rId11" Type="http://schemas.openxmlformats.org/officeDocument/2006/relationships/image" Target="../media/image2010.png"/><Relationship Id="rId5" Type="http://schemas.openxmlformats.org/officeDocument/2006/relationships/image" Target="../media/image312.png"/><Relationship Id="rId15" Type="http://schemas.openxmlformats.org/officeDocument/2006/relationships/image" Target="../media/image33.png"/><Relationship Id="rId10" Type="http://schemas.openxmlformats.org/officeDocument/2006/relationships/image" Target="../media/image1910.png"/><Relationship Id="rId4" Type="http://schemas.openxmlformats.org/officeDocument/2006/relationships/image" Target="../media/image1510.png"/><Relationship Id="rId9" Type="http://schemas.openxmlformats.org/officeDocument/2006/relationships/image" Target="../media/image1810.png"/><Relationship Id="rId14" Type="http://schemas.openxmlformats.org/officeDocument/2006/relationships/image" Target="../media/image3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8" Type="http://schemas.openxmlformats.org/officeDocument/2006/relationships/image" Target="../media/image102.png"/><Relationship Id="rId7" Type="http://schemas.openxmlformats.org/officeDocument/2006/relationships/image" Target="../media/image290.png"/><Relationship Id="rId12" Type="http://schemas.openxmlformats.org/officeDocument/2006/relationships/image" Target="../media/image291.png"/><Relationship Id="rId17" Type="http://schemas.openxmlformats.org/officeDocument/2006/relationships/image" Target="../media/image322.png"/><Relationship Id="rId2" Type="http://schemas.openxmlformats.org/officeDocument/2006/relationships/image" Target="../media/image11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34.png"/><Relationship Id="rId5" Type="http://schemas.openxmlformats.org/officeDocument/2006/relationships/image" Target="../media/image73.png"/><Relationship Id="rId15" Type="http://schemas.openxmlformats.org/officeDocument/2006/relationships/image" Target="../media/image302.png"/><Relationship Id="rId10" Type="http://schemas.openxmlformats.org/officeDocument/2006/relationships/image" Target="../media/image78.png"/><Relationship Id="rId19" Type="http://schemas.openxmlformats.org/officeDocument/2006/relationships/image" Target="../media/image35.png"/><Relationship Id="rId9" Type="http://schemas.openxmlformats.org/officeDocument/2006/relationships/image" Target="../media/image300.png"/><Relationship Id="rId14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44.png"/><Relationship Id="rId3" Type="http://schemas.openxmlformats.org/officeDocument/2006/relationships/image" Target="../media/image104.png"/><Relationship Id="rId21" Type="http://schemas.openxmlformats.org/officeDocument/2006/relationships/image" Target="../media/image470.png"/><Relationship Id="rId7" Type="http://schemas.openxmlformats.org/officeDocument/2006/relationships/image" Target="../media/image10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103.png"/><Relationship Id="rId16" Type="http://schemas.openxmlformats.org/officeDocument/2006/relationships/image" Target="../media/image3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411.png"/><Relationship Id="rId5" Type="http://schemas.openxmlformats.org/officeDocument/2006/relationships/image" Target="../media/image106.png"/><Relationship Id="rId15" Type="http://schemas.openxmlformats.org/officeDocument/2006/relationships/image" Target="../media/image38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360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0.png"/><Relationship Id="rId7" Type="http://schemas.openxmlformats.org/officeDocument/2006/relationships/image" Target="../media/image53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320.png"/><Relationship Id="rId3" Type="http://schemas.openxmlformats.org/officeDocument/2006/relationships/image" Target="../media/image131.png"/><Relationship Id="rId21" Type="http://schemas.openxmlformats.org/officeDocument/2006/relationships/image" Target="../media/image600.png"/><Relationship Id="rId7" Type="http://schemas.openxmlformats.org/officeDocument/2006/relationships/image" Target="../media/image135.png"/><Relationship Id="rId12" Type="http://schemas.openxmlformats.org/officeDocument/2006/relationships/image" Target="../media/image321.png"/><Relationship Id="rId17" Type="http://schemas.openxmlformats.org/officeDocument/2006/relationships/image" Target="../media/image64.png"/><Relationship Id="rId2" Type="http://schemas.openxmlformats.org/officeDocument/2006/relationships/image" Target="../media/image130.png"/><Relationship Id="rId16" Type="http://schemas.openxmlformats.org/officeDocument/2006/relationships/image" Target="../media/image63.png"/><Relationship Id="rId20" Type="http://schemas.openxmlformats.org/officeDocument/2006/relationships/image" Target="../media/image14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301.png"/><Relationship Id="rId5" Type="http://schemas.openxmlformats.org/officeDocument/2006/relationships/image" Target="../media/image133.png"/><Relationship Id="rId15" Type="http://schemas.openxmlformats.org/officeDocument/2006/relationships/image" Target="../media/image62.png"/><Relationship Id="rId23" Type="http://schemas.openxmlformats.org/officeDocument/2006/relationships/image" Target="../media/image310.png"/><Relationship Id="rId28" Type="http://schemas.openxmlformats.org/officeDocument/2006/relationships/image" Target="../media/image342.png"/><Relationship Id="rId10" Type="http://schemas.openxmlformats.org/officeDocument/2006/relationships/image" Target="../media/image138.png"/><Relationship Id="rId19" Type="http://schemas.openxmlformats.org/officeDocument/2006/relationships/image" Target="../media/image6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61.png"/><Relationship Id="rId22" Type="http://schemas.openxmlformats.org/officeDocument/2006/relationships/image" Target="../media/image611.png"/><Relationship Id="rId27" Type="http://schemas.openxmlformats.org/officeDocument/2006/relationships/image" Target="../media/image3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72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71.png"/><Relationship Id="rId2" Type="http://schemas.openxmlformats.org/officeDocument/2006/relationships/image" Target="../media/image150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46.png"/><Relationship Id="rId5" Type="http://schemas.openxmlformats.org/officeDocument/2006/relationships/image" Target="../media/image153.png"/><Relationship Id="rId15" Type="http://schemas.openxmlformats.org/officeDocument/2006/relationships/image" Target="../media/image47.png"/><Relationship Id="rId23" Type="http://schemas.openxmlformats.org/officeDocument/2006/relationships/image" Target="../media/image66.png"/><Relationship Id="rId10" Type="http://schemas.openxmlformats.org/officeDocument/2006/relationships/image" Target="../media/image69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620.png"/><Relationship Id="rId14" Type="http://schemas.openxmlformats.org/officeDocument/2006/relationships/image" Target="../media/image671.png"/><Relationship Id="rId22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1.png"/><Relationship Id="rId18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46.png"/><Relationship Id="rId2" Type="http://schemas.openxmlformats.org/officeDocument/2006/relationships/image" Target="../media/image80.png"/><Relationship Id="rId16" Type="http://schemas.openxmlformats.org/officeDocument/2006/relationships/image" Target="../media/image4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47.png"/><Relationship Id="rId10" Type="http://schemas.openxmlformats.org/officeDocument/2006/relationships/image" Target="../media/image88.png"/><Relationship Id="rId19" Type="http://schemas.openxmlformats.org/officeDocument/2006/relationships/image" Target="../media/image7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71.png"/><Relationship Id="rId18" Type="http://schemas.openxmlformats.org/officeDocument/2006/relationships/image" Target="../media/image90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46.png"/><Relationship Id="rId2" Type="http://schemas.openxmlformats.org/officeDocument/2006/relationships/image" Target="../media/image91.png"/><Relationship Id="rId16" Type="http://schemas.openxmlformats.org/officeDocument/2006/relationships/image" Target="../media/image4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47.png"/><Relationship Id="rId10" Type="http://schemas.openxmlformats.org/officeDocument/2006/relationships/image" Target="../media/image99.png"/><Relationship Id="rId19" Type="http://schemas.openxmlformats.org/officeDocument/2006/relationships/image" Target="../media/image7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71.png"/><Relationship Id="rId18" Type="http://schemas.openxmlformats.org/officeDocument/2006/relationships/image" Target="../media/image90.png"/><Relationship Id="rId3" Type="http://schemas.openxmlformats.org/officeDocument/2006/relationships/image" Target="../media/image112.png"/><Relationship Id="rId7" Type="http://schemas.openxmlformats.org/officeDocument/2006/relationships/image" Target="../media/image117.png"/><Relationship Id="rId12" Type="http://schemas.openxmlformats.org/officeDocument/2006/relationships/image" Target="../media/image46.png"/><Relationship Id="rId2" Type="http://schemas.openxmlformats.org/officeDocument/2006/relationships/image" Target="../media/image101.png"/><Relationship Id="rId16" Type="http://schemas.openxmlformats.org/officeDocument/2006/relationships/image" Target="../media/image4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2.png"/><Relationship Id="rId5" Type="http://schemas.openxmlformats.org/officeDocument/2006/relationships/image" Target="../media/image115.png"/><Relationship Id="rId15" Type="http://schemas.openxmlformats.org/officeDocument/2006/relationships/image" Target="../media/image47.png"/><Relationship Id="rId10" Type="http://schemas.openxmlformats.org/officeDocument/2006/relationships/image" Target="../media/image120.png"/><Relationship Id="rId19" Type="http://schemas.openxmlformats.org/officeDocument/2006/relationships/image" Target="../media/image79.png"/><Relationship Id="rId4" Type="http://schemas.openxmlformats.org/officeDocument/2006/relationships/image" Target="../media/image113.png"/><Relationship Id="rId9" Type="http://schemas.openxmlformats.org/officeDocument/2006/relationships/image" Target="../media/image119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39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2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0.png"/><Relationship Id="rId5" Type="http://schemas.openxmlformats.org/officeDocument/2006/relationships/image" Target="../media/image145.png"/><Relationship Id="rId4" Type="http://schemas.openxmlformats.org/officeDocument/2006/relationships/image" Target="../media/image126.png"/><Relationship Id="rId9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2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8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6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57.png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1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451.png"/><Relationship Id="rId9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451.png"/><Relationship Id="rId9" Type="http://schemas.openxmlformats.org/officeDocument/2006/relationships/image" Target="../media/image178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451.png"/><Relationship Id="rId9" Type="http://schemas.openxmlformats.org/officeDocument/2006/relationships/image" Target="../media/image178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451.png"/><Relationship Id="rId9" Type="http://schemas.openxmlformats.org/officeDocument/2006/relationships/image" Target="../media/image1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1.png"/><Relationship Id="rId7" Type="http://schemas.openxmlformats.org/officeDocument/2006/relationships/image" Target="../media/image17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451.png"/><Relationship Id="rId9" Type="http://schemas.openxmlformats.org/officeDocument/2006/relationships/image" Target="../media/image1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1.png"/><Relationship Id="rId2" Type="http://schemas.openxmlformats.org/officeDocument/2006/relationships/image" Target="../media/image19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70.png"/><Relationship Id="rId4" Type="http://schemas.openxmlformats.org/officeDocument/2006/relationships/image" Target="../media/image1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0" Type="http://schemas.openxmlformats.org/officeDocument/2006/relationships/image" Target="../media/image1813.png"/><Relationship Id="rId9" Type="http://schemas.openxmlformats.org/officeDocument/2006/relationships/image" Target="../media/image1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0" Type="http://schemas.openxmlformats.org/officeDocument/2006/relationships/image" Target="../media/image1813.png"/><Relationship Id="rId9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0" Type="http://schemas.openxmlformats.org/officeDocument/2006/relationships/image" Target="../media/image1813.png"/><Relationship Id="rId9" Type="http://schemas.openxmlformats.org/officeDocument/2006/relationships/image" Target="../media/image1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0" Type="http://schemas.openxmlformats.org/officeDocument/2006/relationships/image" Target="../media/image1813.png"/><Relationship Id="rId9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10" Type="http://schemas.openxmlformats.org/officeDocument/2006/relationships/image" Target="../media/image1813.png"/><Relationship Id="rId9" Type="http://schemas.openxmlformats.org/officeDocument/2006/relationships/image" Target="../media/image1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520.png"/><Relationship Id="rId7" Type="http://schemas.openxmlformats.org/officeDocument/2006/relationships/image" Target="../media/image188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813.png"/><Relationship Id="rId4" Type="http://schemas.openxmlformats.org/officeDocument/2006/relationships/image" Target="../media/image183.png"/><Relationship Id="rId9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2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69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2.png"/><Relationship Id="rId5" Type="http://schemas.openxmlformats.org/officeDocument/2006/relationships/image" Target="../media/image1912.png"/><Relationship Id="rId4" Type="http://schemas.openxmlformats.org/officeDocument/2006/relationships/image" Target="../media/image17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85.png"/><Relationship Id="rId7" Type="http://schemas.openxmlformats.org/officeDocument/2006/relationships/image" Target="../media/image1950.png"/><Relationship Id="rId12" Type="http://schemas.openxmlformats.org/officeDocument/2006/relationships/image" Target="../media/image20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11" Type="http://schemas.openxmlformats.org/officeDocument/2006/relationships/image" Target="../media/image198.png"/><Relationship Id="rId5" Type="http://schemas.openxmlformats.org/officeDocument/2006/relationships/image" Target="../media/image196.png"/><Relationship Id="rId10" Type="http://schemas.openxmlformats.org/officeDocument/2006/relationships/image" Target="../media/image1970.png"/><Relationship Id="rId4" Type="http://schemas.openxmlformats.org/officeDocument/2006/relationships/image" Target="../media/image580.png"/><Relationship Id="rId9" Type="http://schemas.openxmlformats.org/officeDocument/2006/relationships/image" Target="../media/image20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69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670.png"/><Relationship Id="rId7" Type="http://schemas.openxmlformats.org/officeDocument/2006/relationships/image" Target="../media/image21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07.png"/><Relationship Id="rId4" Type="http://schemas.openxmlformats.org/officeDocument/2006/relationships/image" Target="../media/image217.png"/><Relationship Id="rId9" Type="http://schemas.openxmlformats.org/officeDocument/2006/relationships/image" Target="../media/image20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670.png"/><Relationship Id="rId7" Type="http://schemas.openxmlformats.org/officeDocument/2006/relationships/image" Target="../media/image227.png"/><Relationship Id="rId12" Type="http://schemas.openxmlformats.org/officeDocument/2006/relationships/image" Target="../media/image20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19.png"/><Relationship Id="rId4" Type="http://schemas.openxmlformats.org/officeDocument/2006/relationships/image" Target="../media/image220.png"/><Relationship Id="rId9" Type="http://schemas.openxmlformats.org/officeDocument/2006/relationships/image" Target="../media/image21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1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hyperlink" Target="https://www.instagram.com/iphiepi/" TargetMode="External"/><Relationship Id="rId7" Type="http://schemas.openxmlformats.org/officeDocument/2006/relationships/image" Target="../media/image233.png"/><Relationship Id="rId2" Type="http://schemas.openxmlformats.org/officeDocument/2006/relationships/hyperlink" Target="mailto:exv@mentonegrammar.ne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10" Type="http://schemas.openxmlformats.org/officeDocument/2006/relationships/image" Target="../media/image205.png"/><Relationship Id="rId4" Type="http://schemas.openxmlformats.org/officeDocument/2006/relationships/hyperlink" Target="https://www.youtube.com/channel/UCFLdfe_y2OQ1MZvGjha9taQ/videos" TargetMode="External"/><Relationship Id="rId9" Type="http://schemas.openxmlformats.org/officeDocument/2006/relationships/image" Target="../media/image2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19.png"/><Relationship Id="rId7" Type="http://schemas.openxmlformats.org/officeDocument/2006/relationships/image" Target="../media/image2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1.png"/><Relationship Id="rId5" Type="http://schemas.openxmlformats.org/officeDocument/2006/relationships/image" Target="../media/image2110.png"/><Relationship Id="rId4" Type="http://schemas.openxmlformats.org/officeDocument/2006/relationships/image" Target="../media/image2012.png"/><Relationship Id="rId9" Type="http://schemas.openxmlformats.org/officeDocument/2006/relationships/image" Target="../media/image2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32" y="2853702"/>
            <a:ext cx="6620027" cy="1902499"/>
          </a:xfrm>
        </p:spPr>
        <p:txBody>
          <a:bodyPr>
            <a:normAutofit fontScale="90000"/>
          </a:bodyPr>
          <a:lstStyle/>
          <a:p>
            <a:r>
              <a:rPr lang="en-AU" sz="4800" b="1" dirty="0"/>
              <a:t>Real trigonometry using </a:t>
            </a:r>
            <a:br>
              <a:rPr lang="en-AU" sz="4800" b="1" dirty="0"/>
            </a:br>
            <a:r>
              <a:rPr lang="en-AU" sz="4800" b="1" dirty="0"/>
              <a:t>real-time, real-world data </a:t>
            </a:r>
            <a:br>
              <a:rPr lang="en-AU" sz="4800" b="1" dirty="0"/>
            </a:br>
            <a:r>
              <a:rPr lang="en-AU" sz="4800" b="1" dirty="0"/>
              <a:t>with the app </a:t>
            </a:r>
            <a:r>
              <a:rPr lang="en-AU" sz="4800" b="1" i="1" dirty="0"/>
              <a:t>Flightradar24</a:t>
            </a:r>
            <a:endParaRPr lang="en-US" sz="4800" b="1" i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2CFA50-48E2-4A40-AD07-2578F7E4766C}"/>
              </a:ext>
            </a:extLst>
          </p:cNvPr>
          <p:cNvSpPr txBox="1">
            <a:spLocks/>
          </p:cNvSpPr>
          <p:nvPr/>
        </p:nvSpPr>
        <p:spPr>
          <a:xfrm>
            <a:off x="1457324" y="4940560"/>
            <a:ext cx="9277350" cy="669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b="1" dirty="0"/>
              <a:t>Presented by Enzo Vozzo, 1 &amp; 2 December 2022</a:t>
            </a:r>
            <a:endParaRPr lang="en-US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9CF85-B304-416D-90A7-34681DE15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24" y="3023782"/>
            <a:ext cx="4073592" cy="1580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41B3E2-CA85-4972-B960-245E95C05F44}"/>
              </a:ext>
            </a:extLst>
          </p:cNvPr>
          <p:cNvSpPr txBox="1">
            <a:spLocks/>
          </p:cNvSpPr>
          <p:nvPr/>
        </p:nvSpPr>
        <p:spPr>
          <a:xfrm>
            <a:off x="1457324" y="5631294"/>
            <a:ext cx="9277350" cy="669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b="1" dirty="0"/>
              <a:t>Mathematics Teacher at Mentone Grammar </a:t>
            </a:r>
            <a:endParaRPr lang="en-US" sz="36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B9C51D-7963-4EC5-AA3D-3C3973BF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18" y="368737"/>
            <a:ext cx="9758363" cy="2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5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B239C-E634-4CFB-AFFC-3C28DA50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04" y="-1"/>
            <a:ext cx="489619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13E6B9-4D72-4988-B184-4FAB764230B2}"/>
                  </a:ext>
                </a:extLst>
              </p:cNvPr>
              <p:cNvSpPr txBox="1"/>
              <p:nvPr/>
            </p:nvSpPr>
            <p:spPr>
              <a:xfrm>
                <a:off x="285331" y="1213008"/>
                <a:ext cx="6851235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𝑻𝒉𝒊𝒔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𝒑𝒓𝒆𝒔𝒆𝒏𝒕𝒂𝒕𝒊𝒐𝒏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𝒊𝒔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𝒃𝒂𝒔𝒆𝒅</m:t>
                      </m:r>
                    </m:oMath>
                  </m:oMathPara>
                </a14:m>
                <a:endParaRPr lang="en-US" sz="36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𝒐𝒏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𝒂𝒓𝒕𝒊𝒄𝒍𝒆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𝒑𝒖𝒃𝒍𝒊𝒔𝒉𝒆𝒅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𝑴𝑨𝑽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𝒋𝒐𝒖𝒓𝒏𝒂𝒍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𝐕𝐢𝐧𝐜𝐮𝐥𝐮𝐦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𝑵𝒖𝒎𝒃𝒆𝒓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𝟐𝟎𝟏𝟖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  </m:t>
                      </m:r>
                    </m:oMath>
                  </m:oMathPara>
                </a14:m>
                <a:endParaRPr lang="en-AU" sz="36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13E6B9-4D72-4988-B184-4FAB76423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31" y="1213008"/>
                <a:ext cx="6851235" cy="22159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903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73354-31E1-4A79-A35D-A0F1A08C168A}"/>
                  </a:ext>
                </a:extLst>
              </p:cNvPr>
              <p:cNvSpPr txBox="1"/>
              <p:nvPr/>
            </p:nvSpPr>
            <p:spPr>
              <a:xfrm>
                <a:off x="3595159" y="2875002"/>
                <a:ext cx="500168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𝑻𝒉𝒆</m:t>
                      </m:r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𝒕𝒉𝒆𝒐𝒓𝒚</m:t>
                      </m:r>
                    </m:oMath>
                  </m:oMathPara>
                </a14:m>
                <a:endParaRPr lang="en-AU" sz="7200" b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73354-31E1-4A79-A35D-A0F1A08C1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159" y="2875002"/>
                <a:ext cx="5001682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24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5C9026-8767-497B-B328-A6921091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2" t="19028" r="25859" b="23611"/>
          <a:stretch/>
        </p:blipFill>
        <p:spPr>
          <a:xfrm>
            <a:off x="2440539" y="1303689"/>
            <a:ext cx="6610350" cy="393382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9FD3F8-D04F-4D64-870D-F03DE3D8D5BB}"/>
              </a:ext>
            </a:extLst>
          </p:cNvPr>
          <p:cNvCxnSpPr>
            <a:cxnSpLocks/>
          </p:cNvCxnSpPr>
          <p:nvPr/>
        </p:nvCxnSpPr>
        <p:spPr>
          <a:xfrm>
            <a:off x="2083311" y="3507736"/>
            <a:ext cx="73172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B7363B-36D9-4FF9-88DF-389827A14950}"/>
              </a:ext>
            </a:extLst>
          </p:cNvPr>
          <p:cNvCxnSpPr>
            <a:cxnSpLocks/>
          </p:cNvCxnSpPr>
          <p:nvPr/>
        </p:nvCxnSpPr>
        <p:spPr>
          <a:xfrm>
            <a:off x="5529220" y="975041"/>
            <a:ext cx="0" cy="45550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6CC706-74BD-48EA-BCFD-83FC1CB83E71}"/>
                  </a:ext>
                </a:extLst>
              </p:cNvPr>
              <p:cNvSpPr/>
              <p:nvPr/>
            </p:nvSpPr>
            <p:spPr>
              <a:xfrm>
                <a:off x="4369991" y="404579"/>
                <a:ext cx="23184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𝑵𝒐𝒓𝒕𝒉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𝑷𝒐𝒍𝒆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:+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6CC706-74BD-48EA-BCFD-83FC1CB83E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991" y="404579"/>
                <a:ext cx="231845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405570-BA22-4F8F-AB62-C4DE92102F5B}"/>
                  </a:ext>
                </a:extLst>
              </p:cNvPr>
              <p:cNvSpPr/>
              <p:nvPr/>
            </p:nvSpPr>
            <p:spPr>
              <a:xfrm>
                <a:off x="5023508" y="5609269"/>
                <a:ext cx="102463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𝑺𝒐𝒖𝒕𝒉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𝑷𝒐𝒍𝒆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405570-BA22-4F8F-AB62-C4DE92102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508" y="5609269"/>
                <a:ext cx="1024639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1E7F73-B728-4390-A53F-6227E9325236}"/>
                  </a:ext>
                </a:extLst>
              </p:cNvPr>
              <p:cNvSpPr/>
              <p:nvPr/>
            </p:nvSpPr>
            <p:spPr>
              <a:xfrm>
                <a:off x="9411279" y="3153793"/>
                <a:ext cx="21916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𝑬𝒒𝒖𝒂𝒕𝒐𝒓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𝑵𝒐𝒓𝒕𝒉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𝑺𝒐𝒖𝒕𝒉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1E7F73-B728-4390-A53F-6227E9325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279" y="3153793"/>
                <a:ext cx="2191626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9DEF3C-FE4D-4EC0-8E50-7FB64354762A}"/>
                  </a:ext>
                </a:extLst>
              </p:cNvPr>
              <p:cNvSpPr/>
              <p:nvPr/>
            </p:nvSpPr>
            <p:spPr>
              <a:xfrm>
                <a:off x="759861" y="3315227"/>
                <a:ext cx="12827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𝑬𝒒𝒖𝒂𝒕𝒐𝒓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9DEF3C-FE4D-4EC0-8E50-7FB643547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61" y="3315227"/>
                <a:ext cx="1282723" cy="400110"/>
              </a:xfrm>
              <a:prstGeom prst="rect">
                <a:avLst/>
              </a:prstGeom>
              <a:blipFill>
                <a:blip r:embed="rId6"/>
                <a:stretch>
                  <a:fillRect b="-138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525BE50-A1E6-4958-98B6-0B9EA73F5AC3}"/>
                  </a:ext>
                </a:extLst>
              </p:cNvPr>
              <p:cNvSpPr/>
              <p:nvPr/>
            </p:nvSpPr>
            <p:spPr>
              <a:xfrm>
                <a:off x="6252074" y="898354"/>
                <a:ext cx="203562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𝑵𝒐𝒓𝒕𝒉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+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𝑬𝒂𝒔𝒕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525BE50-A1E6-4958-98B6-0B9EA73F5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074" y="898354"/>
                <a:ext cx="203562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929168-A440-4CA7-8775-2243E35F8692}"/>
                  </a:ext>
                </a:extLst>
              </p:cNvPr>
              <p:cNvSpPr/>
              <p:nvPr/>
            </p:nvSpPr>
            <p:spPr>
              <a:xfrm>
                <a:off x="2886180" y="898354"/>
                <a:ext cx="210134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𝑵𝒐𝒓𝒕𝒉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𝑾𝒆𝒔𝒕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4929168-A440-4CA7-8775-2243E35F8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180" y="898354"/>
                <a:ext cx="210134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9CBA78-7899-4636-84C6-993C4EBA9CAD}"/>
                  </a:ext>
                </a:extLst>
              </p:cNvPr>
              <p:cNvSpPr/>
              <p:nvPr/>
            </p:nvSpPr>
            <p:spPr>
              <a:xfrm>
                <a:off x="2815479" y="5303242"/>
                <a:ext cx="20789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𝑺𝒐𝒖𝒕𝒉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𝑾𝒆𝒔𝒕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9CBA78-7899-4636-84C6-993C4EBA9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79" y="5303242"/>
                <a:ext cx="207890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DF21221-0FFA-46FB-9397-8757FCA45251}"/>
                  </a:ext>
                </a:extLst>
              </p:cNvPr>
              <p:cNvSpPr/>
              <p:nvPr/>
            </p:nvSpPr>
            <p:spPr>
              <a:xfrm>
                <a:off x="6366949" y="5290518"/>
                <a:ext cx="20131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𝑺𝒐𝒖𝒕𝒉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+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𝑬𝒂𝒔𝒕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DF21221-0FFA-46FB-9397-8757FCA45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949" y="5290518"/>
                <a:ext cx="201318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3F46E0B-A27D-4B25-A724-18C14E487B8F}"/>
                  </a:ext>
                </a:extLst>
              </p:cNvPr>
              <p:cNvSpPr/>
              <p:nvPr/>
            </p:nvSpPr>
            <p:spPr>
              <a:xfrm>
                <a:off x="538509" y="6171819"/>
                <a:ext cx="45539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𝑷𝒓𝒊𝒎𝒆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𝒎𝒆𝒓𝒊𝒅𝒊𝒂𝒏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𝑬𝒂𝒔𝒕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𝑾𝒆𝒔𝒕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3F46E0B-A27D-4B25-A724-18C14E487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09" y="6171819"/>
                <a:ext cx="4553939" cy="400110"/>
              </a:xfrm>
              <a:prstGeom prst="rect">
                <a:avLst/>
              </a:prstGeom>
              <a:blipFill>
                <a:blip r:embed="rId11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E1AC0F-BFBF-4E12-94B7-8F795C3C9BCB}"/>
              </a:ext>
            </a:extLst>
          </p:cNvPr>
          <p:cNvCxnSpPr>
            <a:cxnSpLocks/>
          </p:cNvCxnSpPr>
          <p:nvPr/>
        </p:nvCxnSpPr>
        <p:spPr>
          <a:xfrm flipV="1">
            <a:off x="3774981" y="5490573"/>
            <a:ext cx="1607603" cy="5959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3161B5-D4AB-4C73-9F78-3334E5F98D9A}"/>
                  </a:ext>
                </a:extLst>
              </p:cNvPr>
              <p:cNvSpPr/>
              <p:nvPr/>
            </p:nvSpPr>
            <p:spPr>
              <a:xfrm>
                <a:off x="177586" y="204524"/>
                <a:ext cx="2090636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𝑮𝒆𝒐𝒈𝒓𝒂𝒑𝒉𝒊𝒄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𝒄𝒐𝒐𝒓𝒅𝒊𝒏𝒂𝒕𝒆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𝒔𝒚𝒔𝒕𝒆𝒎</m:t>
                      </m:r>
                    </m:oMath>
                  </m:oMathPara>
                </a14:m>
                <a:endParaRPr lang="en-AU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3161B5-D4AB-4C73-9F78-3334E5F98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86" y="204524"/>
                <a:ext cx="2090636" cy="1200329"/>
              </a:xfrm>
              <a:prstGeom prst="rect">
                <a:avLst/>
              </a:prstGeom>
              <a:blipFill>
                <a:blip r:embed="rId13"/>
                <a:stretch>
                  <a:fillRect l="-583" b="-56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0F21B4-945F-44B9-A303-6B37EDD873CA}"/>
              </a:ext>
            </a:extLst>
          </p:cNvPr>
          <p:cNvCxnSpPr>
            <a:cxnSpLocks/>
          </p:cNvCxnSpPr>
          <p:nvPr/>
        </p:nvCxnSpPr>
        <p:spPr>
          <a:xfrm>
            <a:off x="9010550" y="959314"/>
            <a:ext cx="0" cy="45550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5336CA-A856-4596-9EDE-200A1FABA2D3}"/>
              </a:ext>
            </a:extLst>
          </p:cNvPr>
          <p:cNvCxnSpPr>
            <a:cxnSpLocks/>
          </p:cNvCxnSpPr>
          <p:nvPr/>
        </p:nvCxnSpPr>
        <p:spPr>
          <a:xfrm>
            <a:off x="2454139" y="984666"/>
            <a:ext cx="0" cy="45550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81B1AB-C065-441E-8D54-BA8FD3EC3C84}"/>
              </a:ext>
            </a:extLst>
          </p:cNvPr>
          <p:cNvCxnSpPr>
            <a:cxnSpLocks/>
          </p:cNvCxnSpPr>
          <p:nvPr/>
        </p:nvCxnSpPr>
        <p:spPr>
          <a:xfrm flipH="1">
            <a:off x="9010549" y="1856415"/>
            <a:ext cx="63676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CD219F-A1AC-414F-8060-690E7739F9C6}"/>
                  </a:ext>
                </a:extLst>
              </p:cNvPr>
              <p:cNvSpPr/>
              <p:nvPr/>
            </p:nvSpPr>
            <p:spPr>
              <a:xfrm>
                <a:off x="9545932" y="1389914"/>
                <a:ext cx="2056973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𝑰𝒏𝒕𝒆𝒓𝒏𝒂𝒕𝒊𝒐𝒏𝒂𝒍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𝑫𝒂𝒕𝒆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𝑳𝒊𝒏𝒆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𝑬𝒂𝒔𝒕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𝒐𝒓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𝑾𝒆𝒔𝒕</m:t>
                      </m:r>
                    </m:oMath>
                  </m:oMathPara>
                </a14:m>
                <a:endParaRPr lang="en-AU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CD219F-A1AC-414F-8060-690E7739F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932" y="1389914"/>
                <a:ext cx="2056973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2BCFE6-703E-446A-B6E7-54D457A6CD07}"/>
              </a:ext>
            </a:extLst>
          </p:cNvPr>
          <p:cNvCxnSpPr>
            <a:cxnSpLocks/>
          </p:cNvCxnSpPr>
          <p:nvPr/>
        </p:nvCxnSpPr>
        <p:spPr>
          <a:xfrm flipH="1">
            <a:off x="2440539" y="2160740"/>
            <a:ext cx="72067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6E78F8-0998-4236-AD1E-CDC93E99FB0E}"/>
                  </a:ext>
                </a:extLst>
              </p:cNvPr>
              <p:cNvSpPr txBox="1"/>
              <p:nvPr/>
            </p:nvSpPr>
            <p:spPr>
              <a:xfrm>
                <a:off x="9902760" y="5235474"/>
                <a:ext cx="150118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𝑴𝒆𝒍𝒃𝒐𝒖𝒓𝒏𝒆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𝑳𝒂𝒕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𝟑𝟖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𝑳𝒐𝒏𝒈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𝟏𝟒𝟓</m:t>
                    </m:r>
                  </m:oMath>
                </a14:m>
                <a:r>
                  <a:rPr lang="en-AU" b="1" dirty="0">
                    <a:solidFill>
                      <a:srgbClr val="FF0000"/>
                    </a:solidFill>
                  </a:rPr>
                  <a:t> 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6E78F8-0998-4236-AD1E-CDC93E99F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760" y="5235474"/>
                <a:ext cx="1501180" cy="830997"/>
              </a:xfrm>
              <a:prstGeom prst="rect">
                <a:avLst/>
              </a:prstGeom>
              <a:blipFill>
                <a:blip r:embed="rId15"/>
                <a:stretch>
                  <a:fillRect l="-6883" r="-5263" b="-1617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C1DF51-2EEA-46D0-96BA-48F169E1B99F}"/>
              </a:ext>
            </a:extLst>
          </p:cNvPr>
          <p:cNvCxnSpPr>
            <a:cxnSpLocks/>
          </p:cNvCxnSpPr>
          <p:nvPr/>
        </p:nvCxnSpPr>
        <p:spPr>
          <a:xfrm flipH="1" flipV="1">
            <a:off x="8191501" y="4263141"/>
            <a:ext cx="1690606" cy="93501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2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36" grpId="0"/>
      <p:bldP spid="23" grpId="0"/>
      <p:bldP spid="3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2769078" y="929633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078" y="929633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1533482" y="2309710"/>
                <a:ext cx="4920578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𝑛𝑜𝑟𝑡h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000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𝑠𝑜𝑢𝑡h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(180°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482" y="2309710"/>
                <a:ext cx="4920578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472DF29-0C83-46C9-B8E2-8019B7C18B48}"/>
              </a:ext>
            </a:extLst>
          </p:cNvPr>
          <p:cNvCxnSpPr/>
          <p:nvPr/>
        </p:nvCxnSpPr>
        <p:spPr>
          <a:xfrm>
            <a:off x="9403882" y="1494068"/>
            <a:ext cx="0" cy="3734602"/>
          </a:xfrm>
          <a:prstGeom prst="straightConnector1">
            <a:avLst/>
          </a:prstGeom>
          <a:ln w="952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BA47-66FE-430A-9D6B-FBE17E17FD4A}"/>
                  </a:ext>
                </a:extLst>
              </p:cNvPr>
              <p:cNvSpPr txBox="1"/>
              <p:nvPr/>
            </p:nvSpPr>
            <p:spPr>
              <a:xfrm>
                <a:off x="8595968" y="615972"/>
                <a:ext cx="16158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𝑵𝒐𝒓𝒕𝒉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05BA47-66FE-430A-9D6B-FBE17E17F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968" y="615972"/>
                <a:ext cx="1615827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7E777F-6269-4750-9D8A-D5BFE10B5A0F}"/>
                  </a:ext>
                </a:extLst>
              </p:cNvPr>
              <p:cNvSpPr txBox="1"/>
              <p:nvPr/>
            </p:nvSpPr>
            <p:spPr>
              <a:xfrm>
                <a:off x="8595967" y="5491213"/>
                <a:ext cx="157414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𝑺𝒐𝒖𝒕𝒉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7E777F-6269-4750-9D8A-D5BFE10B5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967" y="5491213"/>
                <a:ext cx="1574149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C0A5DF-9F86-4E6B-93EF-9A4945DE9A6F}"/>
                  </a:ext>
                </a:extLst>
              </p:cNvPr>
              <p:cNvSpPr txBox="1"/>
              <p:nvPr/>
            </p:nvSpPr>
            <p:spPr>
              <a:xfrm>
                <a:off x="1745143" y="4920893"/>
                <a:ext cx="449725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𝑁𝑜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𝑡𝑟𝑖𝑔𝑜𝑛𝑜𝑚𝑒𝑡𝑟𝑦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C0A5DF-9F86-4E6B-93EF-9A4945DE9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143" y="4920893"/>
                <a:ext cx="4497257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33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 19">
            <a:extLst>
              <a:ext uri="{FF2B5EF4-FFF2-40B4-BE49-F238E27FC236}">
                <a16:creationId xmlns:a16="http://schemas.microsoft.com/office/drawing/2014/main" id="{92CC6751-45CC-4A8A-AA99-DBC1E46B3DB8}"/>
              </a:ext>
            </a:extLst>
          </p:cNvPr>
          <p:cNvSpPr/>
          <p:nvPr/>
        </p:nvSpPr>
        <p:spPr>
          <a:xfrm>
            <a:off x="287745" y="2617718"/>
            <a:ext cx="1698575" cy="1698575"/>
          </a:xfrm>
          <a:prstGeom prst="arc">
            <a:avLst>
              <a:gd name="adj1" fmla="val 19209968"/>
              <a:gd name="adj2" fmla="val 2032728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881D2-D31F-4A46-802B-136C4C1C0728}"/>
                  </a:ext>
                </a:extLst>
              </p:cNvPr>
              <p:cNvSpPr txBox="1"/>
              <p:nvPr/>
            </p:nvSpPr>
            <p:spPr>
              <a:xfrm>
                <a:off x="890793" y="313530"/>
                <a:ext cx="17540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𝑁𝑜𝑟𝑡h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𝑃𝑜𝑙𝑒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881D2-D31F-4A46-802B-136C4C1C0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93" y="313530"/>
                <a:ext cx="1754070" cy="307777"/>
              </a:xfrm>
              <a:prstGeom prst="rect">
                <a:avLst/>
              </a:prstGeom>
              <a:blipFill>
                <a:blip r:embed="rId2"/>
                <a:stretch>
                  <a:fillRect l="-2778" r="-2778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3DB13E-3E2F-4B89-B4C0-0910BEB381D9}"/>
              </a:ext>
            </a:extLst>
          </p:cNvPr>
          <p:cNvCxnSpPr>
            <a:cxnSpLocks/>
          </p:cNvCxnSpPr>
          <p:nvPr/>
        </p:nvCxnSpPr>
        <p:spPr>
          <a:xfrm flipV="1">
            <a:off x="1122426" y="2487083"/>
            <a:ext cx="2433574" cy="98795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DDA48A-FDBB-4866-AB03-A46F52135DE8}"/>
              </a:ext>
            </a:extLst>
          </p:cNvPr>
          <p:cNvCxnSpPr>
            <a:cxnSpLocks/>
          </p:cNvCxnSpPr>
          <p:nvPr/>
        </p:nvCxnSpPr>
        <p:spPr>
          <a:xfrm flipV="1">
            <a:off x="1122426" y="1778000"/>
            <a:ext cx="2001774" cy="169703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A33E1E-3949-4FFD-BB28-43A24DADF0E3}"/>
                  </a:ext>
                </a:extLst>
              </p:cNvPr>
              <p:cNvSpPr txBox="1"/>
              <p:nvPr/>
            </p:nvSpPr>
            <p:spPr>
              <a:xfrm>
                <a:off x="3795697" y="2418738"/>
                <a:ext cx="34061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𝐿𝑎𝑡𝑖𝑡𝑢𝑑𝑒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𝐿𝑎𝑡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1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A33E1E-3949-4FFD-BB28-43A24DAD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697" y="2418738"/>
                <a:ext cx="3406125" cy="307777"/>
              </a:xfrm>
              <a:prstGeom prst="rect">
                <a:avLst/>
              </a:prstGeom>
              <a:blipFill>
                <a:blip r:embed="rId5"/>
                <a:stretch>
                  <a:fillRect l="-1434" b="-1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BE90F8-3086-4A0F-ACE2-96526D5CA6AA}"/>
                  </a:ext>
                </a:extLst>
              </p:cNvPr>
              <p:cNvSpPr txBox="1"/>
              <p:nvPr/>
            </p:nvSpPr>
            <p:spPr>
              <a:xfrm>
                <a:off x="3228203" y="1270124"/>
                <a:ext cx="34282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𝐿𝑎𝑡𝑖𝑡𝑢𝑑𝑒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𝐿𝑎𝑡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2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2000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BE90F8-3086-4A0F-ACE2-96526D5CA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203" y="1270124"/>
                <a:ext cx="3428246" cy="307777"/>
              </a:xfrm>
              <a:prstGeom prst="rect">
                <a:avLst/>
              </a:prstGeom>
              <a:blipFill>
                <a:blip r:embed="rId6"/>
                <a:stretch>
                  <a:fillRect l="-2669" b="-156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B73293-E9CF-43E7-920D-E9A5FE13DC8F}"/>
                  </a:ext>
                </a:extLst>
              </p:cNvPr>
              <p:cNvSpPr txBox="1"/>
              <p:nvPr/>
            </p:nvSpPr>
            <p:spPr>
              <a:xfrm>
                <a:off x="1974233" y="2739360"/>
                <a:ext cx="2981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B73293-E9CF-43E7-920D-E9A5FE13D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33" y="2739360"/>
                <a:ext cx="298159" cy="307777"/>
              </a:xfrm>
              <a:prstGeom prst="rect">
                <a:avLst/>
              </a:prstGeom>
              <a:blipFill>
                <a:blip r:embed="rId7"/>
                <a:stretch>
                  <a:fillRect l="-20408" r="-20408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78F12-335E-48AE-8F29-6B8B6E16F370}"/>
                  </a:ext>
                </a:extLst>
              </p:cNvPr>
              <p:cNvSpPr txBox="1"/>
              <p:nvPr/>
            </p:nvSpPr>
            <p:spPr>
              <a:xfrm>
                <a:off x="995380" y="3986072"/>
                <a:ext cx="25766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𝐶𝑒𝑛𝑡𝑟𝑒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𝐸𝑎𝑟𝑡h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78F12-335E-48AE-8F29-6B8B6E16F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380" y="3986072"/>
                <a:ext cx="2576603" cy="307777"/>
              </a:xfrm>
              <a:prstGeom prst="rect">
                <a:avLst/>
              </a:prstGeom>
              <a:blipFill>
                <a:blip r:embed="rId8"/>
                <a:stretch>
                  <a:fillRect l="-1655" r="-1891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c 22">
            <a:extLst>
              <a:ext uri="{FF2B5EF4-FFF2-40B4-BE49-F238E27FC236}">
                <a16:creationId xmlns:a16="http://schemas.microsoft.com/office/drawing/2014/main" id="{C7289D73-1B7F-4C53-8F58-FD9D96ABFBB2}"/>
              </a:ext>
            </a:extLst>
          </p:cNvPr>
          <p:cNvSpPr/>
          <p:nvPr/>
        </p:nvSpPr>
        <p:spPr>
          <a:xfrm>
            <a:off x="-1620829" y="694170"/>
            <a:ext cx="5472581" cy="5472581"/>
          </a:xfrm>
          <a:prstGeom prst="arc">
            <a:avLst>
              <a:gd name="adj1" fmla="val 19209968"/>
              <a:gd name="adj2" fmla="val 20327285"/>
            </a:avLst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A548E0-8887-4D2F-ACB6-083D1406E0BF}"/>
                  </a:ext>
                </a:extLst>
              </p:cNvPr>
              <p:cNvSpPr txBox="1"/>
              <p:nvPr/>
            </p:nvSpPr>
            <p:spPr>
              <a:xfrm>
                <a:off x="1100361" y="4637576"/>
                <a:ext cx="238898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𝑑𝑖𝑓𝑓𝑒𝑟𝑒𝑛𝑐𝑒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𝑡𝑖𝑚𝑒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2. 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A548E0-8887-4D2F-ACB6-083D1406E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61" y="4637576"/>
                <a:ext cx="2388987" cy="923330"/>
              </a:xfrm>
              <a:prstGeom prst="rect">
                <a:avLst/>
              </a:prstGeom>
              <a:blipFill>
                <a:blip r:embed="rId9"/>
                <a:stretch>
                  <a:fillRect l="-3581" b="-13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D56427-9AA8-4EE0-B46A-3BB9741A67E3}"/>
                  </a:ext>
                </a:extLst>
              </p:cNvPr>
              <p:cNvSpPr txBox="1"/>
              <p:nvPr/>
            </p:nvSpPr>
            <p:spPr>
              <a:xfrm>
                <a:off x="3897027" y="1814291"/>
                <a:ext cx="41716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𝑛𝑜𝑟𝑡h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(000°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D56427-9AA8-4EE0-B46A-3BB9741A6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027" y="1814291"/>
                <a:ext cx="4171655" cy="307777"/>
              </a:xfrm>
              <a:prstGeom prst="rect">
                <a:avLst/>
              </a:prstGeom>
              <a:blipFill>
                <a:blip r:embed="rId10"/>
                <a:stretch>
                  <a:fillRect l="-1606" t="-4000" r="-1606" b="-3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45768F-E411-4B69-B708-D74AB3A1BFB7}"/>
                  </a:ext>
                </a:extLst>
              </p:cNvPr>
              <p:cNvSpPr txBox="1"/>
              <p:nvPr/>
            </p:nvSpPr>
            <p:spPr>
              <a:xfrm>
                <a:off x="9553807" y="1700919"/>
                <a:ext cx="20873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45768F-E411-4B69-B708-D74AB3A1B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807" y="1700919"/>
                <a:ext cx="2087303" cy="307777"/>
              </a:xfrm>
              <a:prstGeom prst="rect">
                <a:avLst/>
              </a:prstGeom>
              <a:blipFill>
                <a:blip r:embed="rId11"/>
                <a:stretch>
                  <a:fillRect l="-2624" b="-156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E5957A-870E-4781-9413-B49B0FF97680}"/>
                  </a:ext>
                </a:extLst>
              </p:cNvPr>
              <p:cNvSpPr txBox="1"/>
              <p:nvPr/>
            </p:nvSpPr>
            <p:spPr>
              <a:xfrm>
                <a:off x="8798922" y="3257787"/>
                <a:ext cx="28421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°×60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E5957A-870E-4781-9413-B49B0FF97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22" y="3257787"/>
                <a:ext cx="2842188" cy="307777"/>
              </a:xfrm>
              <a:prstGeom prst="rect">
                <a:avLst/>
              </a:prstGeom>
              <a:blipFill>
                <a:blip r:embed="rId12"/>
                <a:stretch>
                  <a:fillRect l="-857" r="-428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EFE216-7CF3-4DAD-A584-A95F2774589A}"/>
                  </a:ext>
                </a:extLst>
              </p:cNvPr>
              <p:cNvSpPr txBox="1"/>
              <p:nvPr/>
            </p:nvSpPr>
            <p:spPr>
              <a:xfrm>
                <a:off x="7119664" y="313530"/>
                <a:ext cx="452144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𝑇𝑟𝑎𝑣𝑒𝑙𝑙𝑖𝑛𝑔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𝑛𝑜𝑟𝑡h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𝑚𝑒𝑎𝑛𝑠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𝑓𝑙𝑖𝑔h𝑡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𝑔𝑟𝑒𝑎𝑡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𝑐𝑖𝑟𝑐𝑙𝑒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𝑚𝑒𝑟𝑖𝑑𝑖𝑎𝑛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EFE216-7CF3-4DAD-A584-A95F27745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64" y="313530"/>
                <a:ext cx="4521446" cy="615553"/>
              </a:xfrm>
              <a:prstGeom prst="rect">
                <a:avLst/>
              </a:prstGeom>
              <a:blipFill>
                <a:blip r:embed="rId14"/>
                <a:stretch>
                  <a:fillRect l="-135" b="-168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920B57-3601-48AB-916B-2F40413AB4B9}"/>
                  </a:ext>
                </a:extLst>
              </p:cNvPr>
              <p:cNvSpPr txBox="1"/>
              <p:nvPr/>
            </p:nvSpPr>
            <p:spPr>
              <a:xfrm>
                <a:off x="7164885" y="4036221"/>
                <a:ext cx="4476225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920B57-3601-48AB-916B-2F40413AB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885" y="4036221"/>
                <a:ext cx="4476225" cy="6297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30890D-A18A-4DE0-B8C0-7EA9CD0922C3}"/>
                  </a:ext>
                </a:extLst>
              </p:cNvPr>
              <p:cNvSpPr txBox="1"/>
              <p:nvPr/>
            </p:nvSpPr>
            <p:spPr>
              <a:xfrm>
                <a:off x="9882487" y="5915037"/>
                <a:ext cx="17586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=000°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30890D-A18A-4DE0-B8C0-7EA9CD09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487" y="5915037"/>
                <a:ext cx="1758623" cy="307777"/>
              </a:xfrm>
              <a:prstGeom prst="rect">
                <a:avLst/>
              </a:prstGeom>
              <a:blipFill>
                <a:blip r:embed="rId16"/>
                <a:stretch>
                  <a:fillRect l="-3114" r="-2422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36A612-1580-4D65-8239-71A194477B89}"/>
                  </a:ext>
                </a:extLst>
              </p:cNvPr>
              <p:cNvSpPr txBox="1"/>
              <p:nvPr/>
            </p:nvSpPr>
            <p:spPr>
              <a:xfrm>
                <a:off x="8351354" y="2479353"/>
                <a:ext cx="328975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𝑣𝑖𝑑𝑒𝑜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436A612-1580-4D65-8239-71A194477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354" y="2479353"/>
                <a:ext cx="3289756" cy="307777"/>
              </a:xfrm>
              <a:prstGeom prst="rect">
                <a:avLst/>
              </a:prstGeom>
              <a:blipFill>
                <a:blip r:embed="rId17"/>
                <a:stretch>
                  <a:fillRect l="-1481" r="-2222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artial Circle 2">
            <a:extLst>
              <a:ext uri="{FF2B5EF4-FFF2-40B4-BE49-F238E27FC236}">
                <a16:creationId xmlns:a16="http://schemas.microsoft.com/office/drawing/2014/main" id="{630D211B-8DB3-4320-9C74-56780214BCE1}"/>
              </a:ext>
            </a:extLst>
          </p:cNvPr>
          <p:cNvSpPr/>
          <p:nvPr/>
        </p:nvSpPr>
        <p:spPr>
          <a:xfrm>
            <a:off x="-1507374" y="848704"/>
            <a:ext cx="5259600" cy="5259600"/>
          </a:xfrm>
          <a:prstGeom prst="pie">
            <a:avLst>
              <a:gd name="adj1" fmla="val 16196268"/>
              <a:gd name="adj2" fmla="val 1203"/>
            </a:avLst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63AE6B-947B-4514-B09C-14F1BF6FC447}"/>
                  </a:ext>
                </a:extLst>
              </p:cNvPr>
              <p:cNvSpPr txBox="1"/>
              <p:nvPr/>
            </p:nvSpPr>
            <p:spPr>
              <a:xfrm>
                <a:off x="3837943" y="3322973"/>
                <a:ext cx="13056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𝐸𝑞𝑢𝑎𝑡𝑜𝑟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63AE6B-947B-4514-B09C-14F1BF6F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943" y="3322973"/>
                <a:ext cx="1305677" cy="307777"/>
              </a:xfrm>
              <a:prstGeom prst="rect">
                <a:avLst/>
              </a:prstGeom>
              <a:blipFill>
                <a:blip r:embed="rId18"/>
                <a:stretch>
                  <a:fillRect l="-4206" r="-6075" b="-313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03288D-DD8E-4F63-8288-2AD95CDAFD51}"/>
              </a:ext>
            </a:extLst>
          </p:cNvPr>
          <p:cNvCxnSpPr>
            <a:cxnSpLocks/>
          </p:cNvCxnSpPr>
          <p:nvPr/>
        </p:nvCxnSpPr>
        <p:spPr>
          <a:xfrm flipV="1">
            <a:off x="1122426" y="3527349"/>
            <a:ext cx="0" cy="4320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B91916-A473-4A73-9560-0328C3175435}"/>
                  </a:ext>
                </a:extLst>
              </p:cNvPr>
              <p:cNvSpPr txBox="1"/>
              <p:nvPr/>
            </p:nvSpPr>
            <p:spPr>
              <a:xfrm>
                <a:off x="7220861" y="5136602"/>
                <a:ext cx="442024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×1.852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B91916-A473-4A73-9560-0328C3175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861" y="5136602"/>
                <a:ext cx="4420249" cy="307777"/>
              </a:xfrm>
              <a:prstGeom prst="rect">
                <a:avLst/>
              </a:prstGeom>
              <a:blipFill>
                <a:blip r:embed="rId19"/>
                <a:stretch>
                  <a:fillRect l="-966" r="-276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7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8" grpId="0"/>
      <p:bldP spid="19" grpId="0"/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" grpId="0" animBg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871306" y="579979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06" y="579979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685949" y="1783824"/>
                <a:ext cx="4820101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𝑒𝑎𝑠𝑡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090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𝑤𝑒𝑠𝑡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(270°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949" y="1783824"/>
                <a:ext cx="4820101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92CBA60-137F-4186-AF3E-31A3F9315BA8}"/>
              </a:ext>
            </a:extLst>
          </p:cNvPr>
          <p:cNvCxnSpPr>
            <a:cxnSpLocks/>
          </p:cNvCxnSpPr>
          <p:nvPr/>
        </p:nvCxnSpPr>
        <p:spPr>
          <a:xfrm>
            <a:off x="4180572" y="4661937"/>
            <a:ext cx="3830855" cy="0"/>
          </a:xfrm>
          <a:prstGeom prst="straightConnector1">
            <a:avLst/>
          </a:prstGeom>
          <a:ln w="952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CB1380-3136-41B0-B9B3-30EBDF2C8F17}"/>
                  </a:ext>
                </a:extLst>
              </p:cNvPr>
              <p:cNvSpPr txBox="1"/>
              <p:nvPr/>
            </p:nvSpPr>
            <p:spPr>
              <a:xfrm>
                <a:off x="2070123" y="4354160"/>
                <a:ext cx="13753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𝑾𝒆𝒔𝒕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CB1380-3136-41B0-B9B3-30EBDF2C8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123" y="4354160"/>
                <a:ext cx="1375377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DA9E36-C1A2-4004-A606-56982A363DDE}"/>
                  </a:ext>
                </a:extLst>
              </p:cNvPr>
              <p:cNvSpPr txBox="1"/>
              <p:nvPr/>
            </p:nvSpPr>
            <p:spPr>
              <a:xfrm>
                <a:off x="8422713" y="4354160"/>
                <a:ext cx="124393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𝑬𝒂𝒔𝒕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DA9E36-C1A2-4004-A606-56982A363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713" y="4354160"/>
                <a:ext cx="124393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68B913-EA60-4049-8D8C-6ED71087F8DC}"/>
                  </a:ext>
                </a:extLst>
              </p:cNvPr>
              <p:cNvSpPr txBox="1"/>
              <p:nvPr/>
            </p:nvSpPr>
            <p:spPr>
              <a:xfrm>
                <a:off x="2948762" y="5472284"/>
                <a:ext cx="629447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𝑇𝑟𝑖𝑔𝑜𝑛𝑜𝑚𝑒𝑡𝑟𝑖𝑐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𝑐𝑜𝑟𝑟𝑒𝑐𝑡𝑖𝑜𝑛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F68B913-EA60-4049-8D8C-6ED71087F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762" y="5472284"/>
                <a:ext cx="6294474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01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>
            <a:extLst>
              <a:ext uri="{FF2B5EF4-FFF2-40B4-BE49-F238E27FC236}">
                <a16:creationId xmlns:a16="http://schemas.microsoft.com/office/drawing/2014/main" id="{BF20DD56-6CE2-4911-9A2E-6A33BBD82181}"/>
              </a:ext>
            </a:extLst>
          </p:cNvPr>
          <p:cNvSpPr/>
          <p:nvPr/>
        </p:nvSpPr>
        <p:spPr>
          <a:xfrm>
            <a:off x="-432184" y="715945"/>
            <a:ext cx="3821009" cy="5598204"/>
          </a:xfrm>
          <a:prstGeom prst="arc">
            <a:avLst>
              <a:gd name="adj1" fmla="val 17163415"/>
              <a:gd name="adj2" fmla="val 4449816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3E3C275-5084-4246-BFA7-FC1D38B0454E}"/>
              </a:ext>
            </a:extLst>
          </p:cNvPr>
          <p:cNvSpPr/>
          <p:nvPr/>
        </p:nvSpPr>
        <p:spPr>
          <a:xfrm flipH="1">
            <a:off x="1044312" y="715945"/>
            <a:ext cx="3819600" cy="5598204"/>
          </a:xfrm>
          <a:prstGeom prst="arc">
            <a:avLst>
              <a:gd name="adj1" fmla="val 17143400"/>
              <a:gd name="adj2" fmla="val 4433813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881D2-D31F-4A46-802B-136C4C1C0728}"/>
                  </a:ext>
                </a:extLst>
              </p:cNvPr>
              <p:cNvSpPr txBox="1"/>
              <p:nvPr/>
            </p:nvSpPr>
            <p:spPr>
              <a:xfrm rot="4512340">
                <a:off x="258770" y="4464054"/>
                <a:ext cx="14451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𝐿𝑜𝑛𝑔𝑖𝑡𝑢𝑑𝑒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881D2-D31F-4A46-802B-136C4C1C0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512340">
                <a:off x="258770" y="4464054"/>
                <a:ext cx="1445139" cy="307777"/>
              </a:xfrm>
              <a:prstGeom prst="rect">
                <a:avLst/>
              </a:prstGeom>
              <a:blipFill>
                <a:blip r:embed="rId2"/>
                <a:stretch>
                  <a:fillRect l="-17273" t="-4938" b="-32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3DB13E-3E2F-4B89-B4C0-0910BEB381D9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1369116" y="1986871"/>
            <a:ext cx="1656799" cy="0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829374-7307-42C9-B057-38B8EC67BB44}"/>
              </a:ext>
            </a:extLst>
          </p:cNvPr>
          <p:cNvCxnSpPr>
            <a:cxnSpLocks/>
          </p:cNvCxnSpPr>
          <p:nvPr/>
        </p:nvCxnSpPr>
        <p:spPr>
          <a:xfrm>
            <a:off x="849919" y="3425868"/>
            <a:ext cx="2804413" cy="0"/>
          </a:xfrm>
          <a:prstGeom prst="line">
            <a:avLst/>
          </a:pr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B7F8AC-F444-4623-A2AA-F01BF2B8F382}"/>
                  </a:ext>
                </a:extLst>
              </p:cNvPr>
              <p:cNvSpPr txBox="1"/>
              <p:nvPr/>
            </p:nvSpPr>
            <p:spPr>
              <a:xfrm>
                <a:off x="3747669" y="3247843"/>
                <a:ext cx="10107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𝐸𝑞𝑢𝑎𝑡𝑜𝑟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B7F8AC-F444-4623-A2AA-F01BF2B8F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669" y="3247843"/>
                <a:ext cx="1010726" cy="307777"/>
              </a:xfrm>
              <a:prstGeom prst="rect">
                <a:avLst/>
              </a:prstGeom>
              <a:blipFill>
                <a:blip r:embed="rId3"/>
                <a:stretch>
                  <a:fillRect l="-8434" r="-7831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33DEF8-2660-4676-8300-9122A08C6592}"/>
                  </a:ext>
                </a:extLst>
              </p:cNvPr>
              <p:cNvSpPr txBox="1"/>
              <p:nvPr/>
            </p:nvSpPr>
            <p:spPr>
              <a:xfrm rot="6302991">
                <a:off x="2731334" y="4462335"/>
                <a:ext cx="14451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𝐿𝑜𝑛𝑔𝑖𝑡𝑢𝑑𝑒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33DEF8-2660-4676-8300-9122A08C6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302991">
                <a:off x="2731334" y="4462335"/>
                <a:ext cx="1445139" cy="307777"/>
              </a:xfrm>
              <a:prstGeom prst="rect">
                <a:avLst/>
              </a:prstGeom>
              <a:blipFill>
                <a:blip r:embed="rId4"/>
                <a:stretch>
                  <a:fillRect l="-9910" t="-6996" r="-2703" b="-246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5BF0FC-A8D5-4873-B9D1-E0A294AB2057}"/>
                  </a:ext>
                </a:extLst>
              </p:cNvPr>
              <p:cNvSpPr txBox="1"/>
              <p:nvPr/>
            </p:nvSpPr>
            <p:spPr>
              <a:xfrm>
                <a:off x="1845348" y="1336032"/>
                <a:ext cx="83984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𝑝𝑎𝑡h</m:t>
                      </m:r>
                    </m:oMath>
                  </m:oMathPara>
                </a14:m>
                <a:endParaRPr lang="en-AU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5BF0FC-A8D5-4873-B9D1-E0A294AB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348" y="1336032"/>
                <a:ext cx="839845" cy="615553"/>
              </a:xfrm>
              <a:prstGeom prst="rect">
                <a:avLst/>
              </a:prstGeom>
              <a:blipFill>
                <a:blip r:embed="rId5"/>
                <a:stretch>
                  <a:fillRect l="-13869" r="-730" b="-168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05140-2530-47DC-858D-3B89003C4799}"/>
                  </a:ext>
                </a:extLst>
              </p:cNvPr>
              <p:cNvSpPr txBox="1"/>
              <p:nvPr/>
            </p:nvSpPr>
            <p:spPr>
              <a:xfrm>
                <a:off x="3445441" y="425991"/>
                <a:ext cx="5106141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𝑚𝑒𝑟𝑖𝑑𝑖𝑎𝑛𝑠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𝑙𝑖𝑛𝑒𝑠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𝑙𝑜𝑛𝑔𝑖𝑡𝑢𝑑𝑒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𝑐𝑜𝑛𝑣𝑒𝑟𝑔𝑒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𝑁𝑜𝑟𝑡h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𝑆𝑜𝑢𝑡h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𝑃𝑜𝑙𝑒𝑠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𝑓𝑢𝑛𝑐𝑡𝑖𝑜𝑛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05140-2530-47DC-858D-3B89003C4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441" y="425991"/>
                <a:ext cx="5106141" cy="923330"/>
              </a:xfrm>
              <a:prstGeom prst="rect">
                <a:avLst/>
              </a:prstGeom>
              <a:blipFill>
                <a:blip r:embed="rId6"/>
                <a:stretch>
                  <a:fillRect l="-119" b="-105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ED99B573-6A58-4783-BDE1-04F07D0EB8AF}"/>
              </a:ext>
            </a:extLst>
          </p:cNvPr>
          <p:cNvSpPr/>
          <p:nvPr/>
        </p:nvSpPr>
        <p:spPr>
          <a:xfrm>
            <a:off x="1314634" y="1937940"/>
            <a:ext cx="97861" cy="978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816019F-CBEB-418B-9B25-5E5C2925EEB4}"/>
                  </a:ext>
                </a:extLst>
              </p:cNvPr>
              <p:cNvSpPr txBox="1"/>
              <p:nvPr/>
            </p:nvSpPr>
            <p:spPr>
              <a:xfrm>
                <a:off x="1596309" y="4012108"/>
                <a:ext cx="140827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𝑆𝑜𝑢𝑡h𝑒𝑟𝑛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h𝑒𝑚𝑖𝑠𝑝h𝑒𝑟𝑒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816019F-CBEB-418B-9B25-5E5C2925E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309" y="4012108"/>
                <a:ext cx="1408270" cy="615553"/>
              </a:xfrm>
              <a:prstGeom prst="rect">
                <a:avLst/>
              </a:prstGeom>
              <a:blipFill>
                <a:blip r:embed="rId7"/>
                <a:stretch>
                  <a:fillRect l="-7792" r="-3896" b="-168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DA3D35-05F1-4AA1-B0A7-C6AF032F2303}"/>
                  </a:ext>
                </a:extLst>
              </p:cNvPr>
              <p:cNvSpPr txBox="1"/>
              <p:nvPr/>
            </p:nvSpPr>
            <p:spPr>
              <a:xfrm>
                <a:off x="1551068" y="473159"/>
                <a:ext cx="13164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𝑁𝑜𝑟𝑡h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𝑃𝑜𝑙𝑒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DA3D35-05F1-4AA1-B0A7-C6AF032F2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068" y="473159"/>
                <a:ext cx="1316451" cy="307777"/>
              </a:xfrm>
              <a:prstGeom prst="rect">
                <a:avLst/>
              </a:prstGeom>
              <a:blipFill>
                <a:blip r:embed="rId8"/>
                <a:stretch>
                  <a:fillRect l="-4167" r="-4167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3363D-5CC9-4930-AB65-51F782ECEC6F}"/>
                  </a:ext>
                </a:extLst>
              </p:cNvPr>
              <p:cNvSpPr txBox="1"/>
              <p:nvPr/>
            </p:nvSpPr>
            <p:spPr>
              <a:xfrm>
                <a:off x="1606723" y="6189680"/>
                <a:ext cx="12908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𝑆𝑜𝑢𝑡h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𝑃𝑜𝑙𝑒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53363D-5CC9-4930-AB65-51F782ECE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723" y="6189680"/>
                <a:ext cx="1290803" cy="307777"/>
              </a:xfrm>
              <a:prstGeom prst="rect">
                <a:avLst/>
              </a:prstGeom>
              <a:blipFill>
                <a:blip r:embed="rId9"/>
                <a:stretch>
                  <a:fillRect l="-4265" r="-4265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E00B9B-80AE-4E61-BC14-00C14A301F90}"/>
              </a:ext>
            </a:extLst>
          </p:cNvPr>
          <p:cNvCxnSpPr>
            <a:cxnSpLocks/>
          </p:cNvCxnSpPr>
          <p:nvPr/>
        </p:nvCxnSpPr>
        <p:spPr>
          <a:xfrm flipV="1">
            <a:off x="2101812" y="2007899"/>
            <a:ext cx="0" cy="1417969"/>
          </a:xfrm>
          <a:prstGeom prst="line">
            <a:avLst/>
          </a:prstGeom>
          <a:ln w="254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2CEAD49-0C5D-4E6C-9E11-A9E2C1CDBAB6}"/>
                  </a:ext>
                </a:extLst>
              </p:cNvPr>
              <p:cNvSpPr txBox="1"/>
              <p:nvPr/>
            </p:nvSpPr>
            <p:spPr>
              <a:xfrm>
                <a:off x="2182927" y="2514798"/>
                <a:ext cx="10491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2CEAD49-0C5D-4E6C-9E11-A9E2C1CDB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927" y="2514798"/>
                <a:ext cx="1049198" cy="307777"/>
              </a:xfrm>
              <a:prstGeom prst="rect">
                <a:avLst/>
              </a:prstGeom>
              <a:blipFill>
                <a:blip r:embed="rId10"/>
                <a:stretch>
                  <a:fillRect l="-5814" r="-5233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1CEB385-29CF-44F3-8B02-B5EEEF2E25CC}"/>
                  </a:ext>
                </a:extLst>
              </p:cNvPr>
              <p:cNvSpPr txBox="1"/>
              <p:nvPr/>
            </p:nvSpPr>
            <p:spPr>
              <a:xfrm>
                <a:off x="8299575" y="407412"/>
                <a:ext cx="3928466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𝑇𝑟𝑎𝑣𝑒𝑙𝑙𝑖𝑛𝑔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𝑒𝑎𝑠𝑡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𝑚𝑒𝑎𝑛𝑠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𝑓𝑙𝑖𝑔h𝑡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𝑝𝑎𝑟𝑎𝑙𝑙𝑒𝑙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1CEB385-29CF-44F3-8B02-B5EEEF2E2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575" y="407412"/>
                <a:ext cx="3928466" cy="615553"/>
              </a:xfrm>
              <a:prstGeom prst="rect">
                <a:avLst/>
              </a:prstGeom>
              <a:blipFill>
                <a:blip r:embed="rId11"/>
                <a:stretch>
                  <a:fillRect b="-158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87D5F0-9A2B-46B7-AB75-4E1999836C21}"/>
                  </a:ext>
                </a:extLst>
              </p:cNvPr>
              <p:cNvSpPr txBox="1"/>
              <p:nvPr/>
            </p:nvSpPr>
            <p:spPr>
              <a:xfrm>
                <a:off x="7242813" y="1560919"/>
                <a:ext cx="401327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𝑒𝑎𝑠𝑡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(090°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87D5F0-9A2B-46B7-AB75-4E1999836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813" y="1560919"/>
                <a:ext cx="4013278" cy="307777"/>
              </a:xfrm>
              <a:prstGeom prst="rect">
                <a:avLst/>
              </a:prstGeom>
              <a:blipFill>
                <a:blip r:embed="rId12"/>
                <a:stretch>
                  <a:fillRect l="-1672" t="-1961" r="-1824" b="-3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80DEDBE-C336-4ED7-81EF-FF379CC71664}"/>
                  </a:ext>
                </a:extLst>
              </p:cNvPr>
              <p:cNvSpPr txBox="1"/>
              <p:nvPr/>
            </p:nvSpPr>
            <p:spPr>
              <a:xfrm>
                <a:off x="8291177" y="2357198"/>
                <a:ext cx="296491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80DEDBE-C336-4ED7-81EF-FF379CC71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177" y="2357198"/>
                <a:ext cx="2964914" cy="307777"/>
              </a:xfrm>
              <a:prstGeom prst="rect">
                <a:avLst/>
              </a:prstGeom>
              <a:blipFill>
                <a:blip r:embed="rId13"/>
                <a:stretch>
                  <a:fillRect l="-1440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257BBA-2194-4A50-84D1-27AE3810D1BF}"/>
                  </a:ext>
                </a:extLst>
              </p:cNvPr>
              <p:cNvSpPr txBox="1"/>
              <p:nvPr/>
            </p:nvSpPr>
            <p:spPr>
              <a:xfrm>
                <a:off x="7540780" y="3126545"/>
                <a:ext cx="371531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𝑇𝑖𝑚𝑒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𝑣𝑖𝑑𝑒𝑜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257BBA-2194-4A50-84D1-27AE3810D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780" y="3126545"/>
                <a:ext cx="3715311" cy="307777"/>
              </a:xfrm>
              <a:prstGeom prst="rect">
                <a:avLst/>
              </a:prstGeom>
              <a:blipFill>
                <a:blip r:embed="rId14"/>
                <a:stretch>
                  <a:fillRect l="-985" r="-2135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C6CE1F8-4715-4C3A-890D-582144E28F5B}"/>
                  </a:ext>
                </a:extLst>
              </p:cNvPr>
              <p:cNvSpPr txBox="1"/>
              <p:nvPr/>
            </p:nvSpPr>
            <p:spPr>
              <a:xfrm>
                <a:off x="5968297" y="3949756"/>
                <a:ext cx="52877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e>
                          </m:d>
                        </m:e>
                      </m:func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C6CE1F8-4715-4C3A-890D-582144E2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297" y="3949756"/>
                <a:ext cx="5287794" cy="307777"/>
              </a:xfrm>
              <a:prstGeom prst="rect">
                <a:avLst/>
              </a:prstGeom>
              <a:blipFill>
                <a:blip r:embed="rId15"/>
                <a:stretch>
                  <a:fillRect l="-231" r="-231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634E4D-4E21-4116-8D82-D06EA5EEBA46}"/>
                  </a:ext>
                </a:extLst>
              </p:cNvPr>
              <p:cNvSpPr txBox="1"/>
              <p:nvPr/>
            </p:nvSpPr>
            <p:spPr>
              <a:xfrm>
                <a:off x="6779866" y="4746035"/>
                <a:ext cx="4476225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634E4D-4E21-4116-8D82-D06EA5EEB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866" y="4746035"/>
                <a:ext cx="4476225" cy="6297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7A16548-30D1-4C61-94CF-E18A8F969BE3}"/>
                  </a:ext>
                </a:extLst>
              </p:cNvPr>
              <p:cNvSpPr txBox="1"/>
              <p:nvPr/>
            </p:nvSpPr>
            <p:spPr>
              <a:xfrm>
                <a:off x="9497469" y="5864260"/>
                <a:ext cx="17586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=090°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7A16548-30D1-4C61-94CF-E18A8F96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469" y="5864260"/>
                <a:ext cx="1758622" cy="307777"/>
              </a:xfrm>
              <a:prstGeom prst="rect">
                <a:avLst/>
              </a:prstGeom>
              <a:blipFill>
                <a:blip r:embed="rId17"/>
                <a:stretch>
                  <a:fillRect l="-3125" r="-2431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0B4E60E9-E828-4A15-9961-1D3489C657F0}"/>
              </a:ext>
            </a:extLst>
          </p:cNvPr>
          <p:cNvSpPr/>
          <p:nvPr/>
        </p:nvSpPr>
        <p:spPr>
          <a:xfrm>
            <a:off x="3025915" y="1937940"/>
            <a:ext cx="97861" cy="978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7EE9E6-7953-43AF-A341-89B1189F8DAD}"/>
                  </a:ext>
                </a:extLst>
              </p:cNvPr>
              <p:cNvSpPr/>
              <p:nvPr/>
            </p:nvSpPr>
            <p:spPr>
              <a:xfrm>
                <a:off x="502290" y="1485520"/>
                <a:ext cx="97885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7EE9E6-7953-43AF-A341-89B1189F8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90" y="1485520"/>
                <a:ext cx="978858" cy="707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02BD231-A258-46D5-B083-EF61008609A6}"/>
                  </a:ext>
                </a:extLst>
              </p:cNvPr>
              <p:cNvSpPr/>
              <p:nvPr/>
            </p:nvSpPr>
            <p:spPr>
              <a:xfrm>
                <a:off x="3028971" y="1538939"/>
                <a:ext cx="98482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02BD231-A258-46D5-B083-EF6100860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971" y="1538939"/>
                <a:ext cx="984821" cy="707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C61E71-AAF9-4498-A996-08F05605EC53}"/>
                  </a:ext>
                </a:extLst>
              </p:cNvPr>
              <p:cNvSpPr txBox="1"/>
              <p:nvPr/>
            </p:nvSpPr>
            <p:spPr>
              <a:xfrm>
                <a:off x="4496711" y="5864259"/>
                <a:ext cx="442024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×1.852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C61E71-AAF9-4498-A996-08F05605E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711" y="5864259"/>
                <a:ext cx="4420249" cy="307777"/>
              </a:xfrm>
              <a:prstGeom prst="rect">
                <a:avLst/>
              </a:prstGeom>
              <a:blipFill>
                <a:blip r:embed="rId22"/>
                <a:stretch>
                  <a:fillRect l="-966" r="-276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6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9" grpId="0"/>
      <p:bldP spid="40" grpId="0"/>
      <p:bldP spid="41" grpId="0"/>
      <p:bldP spid="42" grpId="0"/>
      <p:bldP spid="43" grpId="0"/>
      <p:bldP spid="46" grpId="0" animBg="1"/>
      <p:bldP spid="54" grpId="0"/>
      <p:bldP spid="32" grpId="0"/>
      <p:bldP spid="33" grpId="0"/>
      <p:bldP spid="35" grpId="0"/>
      <p:bldP spid="38" grpId="0"/>
      <p:bldP spid="39" grpId="0"/>
      <p:bldP spid="44" grpId="0"/>
      <p:bldP spid="48" grpId="0"/>
      <p:bldP spid="50" grpId="0"/>
      <p:bldP spid="55" grpId="0"/>
      <p:bldP spid="57" grpId="0"/>
      <p:bldP spid="58" grpId="0" animBg="1"/>
      <p:bldP spid="10" grpId="0"/>
      <p:bldP spid="59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1851774" y="840657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774" y="840657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876031" y="2180264"/>
                <a:ext cx="4400874" cy="2462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𝑏𝑢𝑡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𝑤𝑖𝑡h𝑖𝑛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±8°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𝑒𝑞𝑢𝑎𝑡𝑜𝑟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31" y="2180264"/>
                <a:ext cx="4400874" cy="24622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93EB9-796B-4FF7-AD9E-CBF1DD051983}"/>
                  </a:ext>
                </a:extLst>
              </p:cNvPr>
              <p:cNvSpPr txBox="1"/>
              <p:nvPr/>
            </p:nvSpPr>
            <p:spPr>
              <a:xfrm>
                <a:off x="457698" y="5401790"/>
                <a:ext cx="526990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𝑃𝑙𝑎𝑛𝑒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𝑇𝑟𝑖𝑔𝑜𝑛𝑜𝑚𝑒𝑡𝑟𝑦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93EB9-796B-4FF7-AD9E-CBF1DD051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98" y="5401790"/>
                <a:ext cx="5269904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A7B24E-2183-44E5-9D53-20D3CB734E60}"/>
              </a:ext>
            </a:extLst>
          </p:cNvPr>
          <p:cNvCxnSpPr>
            <a:cxnSpLocks/>
          </p:cNvCxnSpPr>
          <p:nvPr/>
        </p:nvCxnSpPr>
        <p:spPr>
          <a:xfrm>
            <a:off x="6879265" y="3411372"/>
            <a:ext cx="358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14CDCD-3DEC-4F9E-BC32-85CB2C36C922}"/>
              </a:ext>
            </a:extLst>
          </p:cNvPr>
          <p:cNvCxnSpPr>
            <a:cxnSpLocks/>
          </p:cNvCxnSpPr>
          <p:nvPr/>
        </p:nvCxnSpPr>
        <p:spPr>
          <a:xfrm>
            <a:off x="6879265" y="2237090"/>
            <a:ext cx="358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90845-90C4-45DE-81CA-178AFE1622C8}"/>
              </a:ext>
            </a:extLst>
          </p:cNvPr>
          <p:cNvCxnSpPr>
            <a:cxnSpLocks/>
          </p:cNvCxnSpPr>
          <p:nvPr/>
        </p:nvCxnSpPr>
        <p:spPr>
          <a:xfrm>
            <a:off x="6879265" y="4585654"/>
            <a:ext cx="358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B3B830-0A36-407B-9A9C-E5D4503C789A}"/>
                  </a:ext>
                </a:extLst>
              </p:cNvPr>
              <p:cNvSpPr txBox="1"/>
              <p:nvPr/>
            </p:nvSpPr>
            <p:spPr>
              <a:xfrm>
                <a:off x="10829574" y="3103595"/>
                <a:ext cx="5915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B3B830-0A36-407B-9A9C-E5D4503C7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9574" y="3103595"/>
                <a:ext cx="591509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582048-654E-4EA1-8E7D-6131D22488E9}"/>
                  </a:ext>
                </a:extLst>
              </p:cNvPr>
              <p:cNvSpPr txBox="1"/>
              <p:nvPr/>
            </p:nvSpPr>
            <p:spPr>
              <a:xfrm>
                <a:off x="10640259" y="1929313"/>
                <a:ext cx="97462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+8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582048-654E-4EA1-8E7D-6131D2248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259" y="1929313"/>
                <a:ext cx="974626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537C4-3629-4741-B704-78988D083F35}"/>
                  </a:ext>
                </a:extLst>
              </p:cNvPr>
              <p:cNvSpPr txBox="1"/>
              <p:nvPr/>
            </p:nvSpPr>
            <p:spPr>
              <a:xfrm>
                <a:off x="10640259" y="4277877"/>
                <a:ext cx="97462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3537C4-3629-4741-B704-78988D083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259" y="4277877"/>
                <a:ext cx="974626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1FC108-6EFD-4E3F-9CB7-EF16A8ECB8B1}"/>
                  </a:ext>
                </a:extLst>
              </p:cNvPr>
              <p:cNvSpPr txBox="1"/>
              <p:nvPr/>
            </p:nvSpPr>
            <p:spPr>
              <a:xfrm>
                <a:off x="5921404" y="3122613"/>
                <a:ext cx="5915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1FC108-6EFD-4E3F-9CB7-EF16A8ECB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404" y="3122613"/>
                <a:ext cx="591509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F11C5F-54C8-48EF-AF88-0E605FD3937C}"/>
                  </a:ext>
                </a:extLst>
              </p:cNvPr>
              <p:cNvSpPr txBox="1"/>
              <p:nvPr/>
            </p:nvSpPr>
            <p:spPr>
              <a:xfrm>
                <a:off x="5727602" y="1929313"/>
                <a:ext cx="9791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F11C5F-54C8-48EF-AF88-0E605FD39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602" y="1929313"/>
                <a:ext cx="979114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0C364-16D2-43CC-99B4-4ACD7E35B58F}"/>
                  </a:ext>
                </a:extLst>
              </p:cNvPr>
              <p:cNvSpPr txBox="1"/>
              <p:nvPr/>
            </p:nvSpPr>
            <p:spPr>
              <a:xfrm>
                <a:off x="5727602" y="4277877"/>
                <a:ext cx="87241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0C364-16D2-43CC-99B4-4ACD7E35B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602" y="4277877"/>
                <a:ext cx="872418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FC78E1-946B-4094-997A-FC747E1CB17D}"/>
                  </a:ext>
                </a:extLst>
              </p:cNvPr>
              <p:cNvSpPr txBox="1"/>
              <p:nvPr/>
            </p:nvSpPr>
            <p:spPr>
              <a:xfrm>
                <a:off x="7660518" y="2795818"/>
                <a:ext cx="20214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𝐸𝑞𝑢𝑎𝑡𝑜𝑟</m:t>
                      </m:r>
                    </m:oMath>
                  </m:oMathPara>
                </a14:m>
                <a:endParaRPr lang="en-AU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FC78E1-946B-4094-997A-FC747E1CB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518" y="2795818"/>
                <a:ext cx="2021451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318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655492" y="443182"/>
                <a:ext cx="488101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𝑊h𝑦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𝑒𝑞𝑢𝑎𝑡𝑜𝑟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 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492" y="443182"/>
                <a:ext cx="488101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0EAF8-3686-47E7-A72B-15A9D505B85E}"/>
                  </a:ext>
                </a:extLst>
              </p:cNvPr>
              <p:cNvSpPr txBox="1"/>
              <p:nvPr/>
            </p:nvSpPr>
            <p:spPr>
              <a:xfrm>
                <a:off x="1863976" y="1561380"/>
                <a:ext cx="84640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𝐵𝑒𝑐𝑎𝑢𝑠𝑒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±8°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𝑟𝑎𝑡𝑖𝑜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𝐿𝑜𝑛𝑔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=100:99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0EAF8-3686-47E7-A72B-15A9D505B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976" y="1561380"/>
                <a:ext cx="8464048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967DDF-F2BC-4E4C-A10B-C9EE160B597B}"/>
                  </a:ext>
                </a:extLst>
              </p:cNvPr>
              <p:cNvSpPr txBox="1"/>
              <p:nvPr/>
            </p:nvSpPr>
            <p:spPr>
              <a:xfrm>
                <a:off x="2022961" y="3797776"/>
                <a:ext cx="8146076" cy="2462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𝑇h𝑖𝑠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𝑚𝑒𝑎𝑛𝑠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𝑙𝑜𝑛𝑔𝑖𝑡𝑢𝑑𝑒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𝑙𝑖𝑛𝑒𝑠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𝑐𝑙𝑜𝑠𝑒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𝑒𝑛𝑜𝑢𝑔h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𝑠𝑞𝑢𝑎𝑟𝑒𝑠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𝑢𝑠𝑒𝑑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𝐶𝑎𝑟𝑡𝑒𝑠𝑖𝑎𝑛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𝑐𝑜𝑜𝑟𝑑𝑖𝑛𝑎𝑡𝑒𝑠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𝑢𝑛𝑖𝑡𝑠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𝑑𝑒𝑔𝑟𝑒𝑒𝑠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𝑙𝑜𝑛𝑔𝑖𝑡𝑢𝑑𝑒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𝑟𝑒𝑠𝑝𝑒𝑐𝑡𝑖𝑣𝑒𝑙𝑦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967DDF-F2BC-4E4C-A10B-C9EE160B5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961" y="3797776"/>
                <a:ext cx="8146076" cy="24622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52B500-801D-45B4-A049-90F9A1DCAEAF}"/>
                  </a:ext>
                </a:extLst>
              </p:cNvPr>
              <p:cNvSpPr txBox="1"/>
              <p:nvPr/>
            </p:nvSpPr>
            <p:spPr>
              <a:xfrm>
                <a:off x="4482801" y="2679578"/>
                <a:ext cx="32263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8°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=0.990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52B500-801D-45B4-A049-90F9A1DCA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801" y="2679578"/>
                <a:ext cx="322639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57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A0B9B-CA8A-48A9-9DFE-38463A76927F}"/>
              </a:ext>
            </a:extLst>
          </p:cNvPr>
          <p:cNvSpPr/>
          <p:nvPr/>
        </p:nvSpPr>
        <p:spPr>
          <a:xfrm>
            <a:off x="115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54373D-AA79-4663-BE87-91830E0A2143}"/>
              </a:ext>
            </a:extLst>
          </p:cNvPr>
          <p:cNvSpPr/>
          <p:nvPr/>
        </p:nvSpPr>
        <p:spPr>
          <a:xfrm>
            <a:off x="169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9E1036-323C-42FE-9C6F-E1F61BBE2B98}"/>
              </a:ext>
            </a:extLst>
          </p:cNvPr>
          <p:cNvSpPr/>
          <p:nvPr/>
        </p:nvSpPr>
        <p:spPr>
          <a:xfrm>
            <a:off x="115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A8AAC2-E263-4030-B110-4A16874EDE58}"/>
              </a:ext>
            </a:extLst>
          </p:cNvPr>
          <p:cNvSpPr/>
          <p:nvPr/>
        </p:nvSpPr>
        <p:spPr>
          <a:xfrm>
            <a:off x="169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D59071-0A97-4208-919D-E32C2074FFB8}"/>
              </a:ext>
            </a:extLst>
          </p:cNvPr>
          <p:cNvSpPr/>
          <p:nvPr/>
        </p:nvSpPr>
        <p:spPr>
          <a:xfrm>
            <a:off x="115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716FC6-359E-42F6-BF83-186E0766BA46}"/>
              </a:ext>
            </a:extLst>
          </p:cNvPr>
          <p:cNvSpPr/>
          <p:nvPr/>
        </p:nvSpPr>
        <p:spPr>
          <a:xfrm>
            <a:off x="169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E37758-16BA-4AC4-82E2-B36E9C182445}"/>
              </a:ext>
            </a:extLst>
          </p:cNvPr>
          <p:cNvSpPr/>
          <p:nvPr/>
        </p:nvSpPr>
        <p:spPr>
          <a:xfrm>
            <a:off x="115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E49652-FC77-4A60-97AA-6C16CD2B3D28}"/>
              </a:ext>
            </a:extLst>
          </p:cNvPr>
          <p:cNvSpPr/>
          <p:nvPr/>
        </p:nvSpPr>
        <p:spPr>
          <a:xfrm>
            <a:off x="169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3D8729-B668-4A43-9DF9-C6717F3CEC49}"/>
              </a:ext>
            </a:extLst>
          </p:cNvPr>
          <p:cNvSpPr/>
          <p:nvPr/>
        </p:nvSpPr>
        <p:spPr>
          <a:xfrm>
            <a:off x="115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DCFA74-B66A-4708-AA5A-8CED7E6401D4}"/>
              </a:ext>
            </a:extLst>
          </p:cNvPr>
          <p:cNvSpPr/>
          <p:nvPr/>
        </p:nvSpPr>
        <p:spPr>
          <a:xfrm>
            <a:off x="169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EBEEF0-A459-4309-9A38-E7CB91144CB7}"/>
              </a:ext>
            </a:extLst>
          </p:cNvPr>
          <p:cNvSpPr/>
          <p:nvPr/>
        </p:nvSpPr>
        <p:spPr>
          <a:xfrm>
            <a:off x="115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9D5505-5074-4733-99A3-1C43B54AE78C}"/>
              </a:ext>
            </a:extLst>
          </p:cNvPr>
          <p:cNvSpPr/>
          <p:nvPr/>
        </p:nvSpPr>
        <p:spPr>
          <a:xfrm>
            <a:off x="169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E5CE8E-22C3-4CEC-BAD3-8E6703E797CC}"/>
              </a:ext>
            </a:extLst>
          </p:cNvPr>
          <p:cNvSpPr/>
          <p:nvPr/>
        </p:nvSpPr>
        <p:spPr>
          <a:xfrm>
            <a:off x="115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03881E-B14F-421E-BD51-383C3BBD4FEB}"/>
              </a:ext>
            </a:extLst>
          </p:cNvPr>
          <p:cNvSpPr/>
          <p:nvPr/>
        </p:nvSpPr>
        <p:spPr>
          <a:xfrm>
            <a:off x="169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0DE589-697E-432E-BF0A-C846703ABE3D}"/>
              </a:ext>
            </a:extLst>
          </p:cNvPr>
          <p:cNvSpPr/>
          <p:nvPr/>
        </p:nvSpPr>
        <p:spPr>
          <a:xfrm>
            <a:off x="115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0DFC64-A400-4470-A2AD-1570C844319D}"/>
              </a:ext>
            </a:extLst>
          </p:cNvPr>
          <p:cNvSpPr/>
          <p:nvPr/>
        </p:nvSpPr>
        <p:spPr>
          <a:xfrm>
            <a:off x="169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6DA0A9-C07F-4BD4-9283-DB64B02C71A5}"/>
              </a:ext>
            </a:extLst>
          </p:cNvPr>
          <p:cNvSpPr/>
          <p:nvPr/>
        </p:nvSpPr>
        <p:spPr>
          <a:xfrm>
            <a:off x="223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FE82BE-4507-4BE0-B370-6D26740FF7F6}"/>
              </a:ext>
            </a:extLst>
          </p:cNvPr>
          <p:cNvSpPr/>
          <p:nvPr/>
        </p:nvSpPr>
        <p:spPr>
          <a:xfrm>
            <a:off x="277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A457F4-F642-44AC-8498-05AE6672AF11}"/>
              </a:ext>
            </a:extLst>
          </p:cNvPr>
          <p:cNvSpPr/>
          <p:nvPr/>
        </p:nvSpPr>
        <p:spPr>
          <a:xfrm>
            <a:off x="223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2A5915-3F2E-4014-8EB7-1223C751F094}"/>
              </a:ext>
            </a:extLst>
          </p:cNvPr>
          <p:cNvSpPr/>
          <p:nvPr/>
        </p:nvSpPr>
        <p:spPr>
          <a:xfrm>
            <a:off x="277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EDEDC4-BD2D-4138-9864-33B976973117}"/>
              </a:ext>
            </a:extLst>
          </p:cNvPr>
          <p:cNvSpPr/>
          <p:nvPr/>
        </p:nvSpPr>
        <p:spPr>
          <a:xfrm>
            <a:off x="223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3B0852-D085-4563-ADDC-A6F1201231AF}"/>
              </a:ext>
            </a:extLst>
          </p:cNvPr>
          <p:cNvSpPr/>
          <p:nvPr/>
        </p:nvSpPr>
        <p:spPr>
          <a:xfrm>
            <a:off x="277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E41C70-347D-4792-A8FD-710211E1CE6F}"/>
              </a:ext>
            </a:extLst>
          </p:cNvPr>
          <p:cNvSpPr/>
          <p:nvPr/>
        </p:nvSpPr>
        <p:spPr>
          <a:xfrm>
            <a:off x="223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A83239-C26F-431D-8F76-3F852A97E192}"/>
              </a:ext>
            </a:extLst>
          </p:cNvPr>
          <p:cNvSpPr/>
          <p:nvPr/>
        </p:nvSpPr>
        <p:spPr>
          <a:xfrm>
            <a:off x="277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2AC987-314D-4766-9518-5A5EA4E6D5C9}"/>
              </a:ext>
            </a:extLst>
          </p:cNvPr>
          <p:cNvSpPr/>
          <p:nvPr/>
        </p:nvSpPr>
        <p:spPr>
          <a:xfrm>
            <a:off x="223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F20612-4C6E-41C4-AD61-E6F889572FEA}"/>
              </a:ext>
            </a:extLst>
          </p:cNvPr>
          <p:cNvSpPr/>
          <p:nvPr/>
        </p:nvSpPr>
        <p:spPr>
          <a:xfrm>
            <a:off x="277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29C24C-D9C6-4BE0-AE4F-AC302F9085B7}"/>
              </a:ext>
            </a:extLst>
          </p:cNvPr>
          <p:cNvSpPr/>
          <p:nvPr/>
        </p:nvSpPr>
        <p:spPr>
          <a:xfrm>
            <a:off x="223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9CD34A-2B97-4B76-A9AC-FE977E3038DE}"/>
              </a:ext>
            </a:extLst>
          </p:cNvPr>
          <p:cNvSpPr/>
          <p:nvPr/>
        </p:nvSpPr>
        <p:spPr>
          <a:xfrm>
            <a:off x="277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75898A-935B-4F5C-80A5-47871E6CD220}"/>
              </a:ext>
            </a:extLst>
          </p:cNvPr>
          <p:cNvSpPr/>
          <p:nvPr/>
        </p:nvSpPr>
        <p:spPr>
          <a:xfrm>
            <a:off x="223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B2DBD5-351C-4643-B205-2C9B8CA380C6}"/>
              </a:ext>
            </a:extLst>
          </p:cNvPr>
          <p:cNvSpPr/>
          <p:nvPr/>
        </p:nvSpPr>
        <p:spPr>
          <a:xfrm>
            <a:off x="277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F81C26-4FAE-4B74-A656-1FC0F77E97E5}"/>
              </a:ext>
            </a:extLst>
          </p:cNvPr>
          <p:cNvSpPr/>
          <p:nvPr/>
        </p:nvSpPr>
        <p:spPr>
          <a:xfrm>
            <a:off x="223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AFC953A-E065-404A-B6A4-F4993F802CE9}"/>
              </a:ext>
            </a:extLst>
          </p:cNvPr>
          <p:cNvSpPr/>
          <p:nvPr/>
        </p:nvSpPr>
        <p:spPr>
          <a:xfrm>
            <a:off x="277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D7A2AB-9BC9-4FE9-A9C6-F193E555D013}"/>
              </a:ext>
            </a:extLst>
          </p:cNvPr>
          <p:cNvSpPr/>
          <p:nvPr/>
        </p:nvSpPr>
        <p:spPr>
          <a:xfrm>
            <a:off x="331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92C1E4-CD63-47EA-B86C-29716DE8698C}"/>
              </a:ext>
            </a:extLst>
          </p:cNvPr>
          <p:cNvSpPr/>
          <p:nvPr/>
        </p:nvSpPr>
        <p:spPr>
          <a:xfrm>
            <a:off x="3850707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51E621-EF7E-43B0-828D-FE7F25B4E127}"/>
              </a:ext>
            </a:extLst>
          </p:cNvPr>
          <p:cNvSpPr/>
          <p:nvPr/>
        </p:nvSpPr>
        <p:spPr>
          <a:xfrm>
            <a:off x="331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BA78823-7B1E-4E48-9349-BAD03D869461}"/>
              </a:ext>
            </a:extLst>
          </p:cNvPr>
          <p:cNvSpPr/>
          <p:nvPr/>
        </p:nvSpPr>
        <p:spPr>
          <a:xfrm>
            <a:off x="3850707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541C2C7-7056-4AED-BDAC-4B2367BFBECC}"/>
              </a:ext>
            </a:extLst>
          </p:cNvPr>
          <p:cNvSpPr/>
          <p:nvPr/>
        </p:nvSpPr>
        <p:spPr>
          <a:xfrm>
            <a:off x="331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6D813F0-CB60-444F-87F1-780CAFD37C12}"/>
              </a:ext>
            </a:extLst>
          </p:cNvPr>
          <p:cNvSpPr/>
          <p:nvPr/>
        </p:nvSpPr>
        <p:spPr>
          <a:xfrm>
            <a:off x="3850707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1E95CB-E5F2-464F-9DAA-14CB018287B4}"/>
              </a:ext>
            </a:extLst>
          </p:cNvPr>
          <p:cNvSpPr/>
          <p:nvPr/>
        </p:nvSpPr>
        <p:spPr>
          <a:xfrm>
            <a:off x="331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7F3891-262A-4E71-9318-7415FA372B53}"/>
              </a:ext>
            </a:extLst>
          </p:cNvPr>
          <p:cNvSpPr/>
          <p:nvPr/>
        </p:nvSpPr>
        <p:spPr>
          <a:xfrm>
            <a:off x="3850707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6F8DEBA-AD6B-464C-8BD8-3D7130DFE7E8}"/>
              </a:ext>
            </a:extLst>
          </p:cNvPr>
          <p:cNvSpPr/>
          <p:nvPr/>
        </p:nvSpPr>
        <p:spPr>
          <a:xfrm>
            <a:off x="331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1D64A83-F305-4222-80D5-3C2A3B2BF26D}"/>
              </a:ext>
            </a:extLst>
          </p:cNvPr>
          <p:cNvSpPr/>
          <p:nvPr/>
        </p:nvSpPr>
        <p:spPr>
          <a:xfrm>
            <a:off x="3850707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B4598E-415E-4191-A9C2-72BAA83E1748}"/>
              </a:ext>
            </a:extLst>
          </p:cNvPr>
          <p:cNvSpPr/>
          <p:nvPr/>
        </p:nvSpPr>
        <p:spPr>
          <a:xfrm>
            <a:off x="331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069B47-6B78-4A65-A936-B412F8342448}"/>
              </a:ext>
            </a:extLst>
          </p:cNvPr>
          <p:cNvSpPr/>
          <p:nvPr/>
        </p:nvSpPr>
        <p:spPr>
          <a:xfrm>
            <a:off x="3850707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A67AA56-5A46-4DA4-96F7-0F6AFCE33710}"/>
              </a:ext>
            </a:extLst>
          </p:cNvPr>
          <p:cNvSpPr/>
          <p:nvPr/>
        </p:nvSpPr>
        <p:spPr>
          <a:xfrm>
            <a:off x="331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2AC8DA-F466-4D85-B3CB-E2DB058CF00D}"/>
              </a:ext>
            </a:extLst>
          </p:cNvPr>
          <p:cNvSpPr/>
          <p:nvPr/>
        </p:nvSpPr>
        <p:spPr>
          <a:xfrm>
            <a:off x="3850707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7C1333-D20E-4FB7-91F9-29B5469642E8}"/>
              </a:ext>
            </a:extLst>
          </p:cNvPr>
          <p:cNvSpPr/>
          <p:nvPr/>
        </p:nvSpPr>
        <p:spPr>
          <a:xfrm>
            <a:off x="331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439783A-3B62-4137-9F09-63F079A2685A}"/>
              </a:ext>
            </a:extLst>
          </p:cNvPr>
          <p:cNvSpPr/>
          <p:nvPr/>
        </p:nvSpPr>
        <p:spPr>
          <a:xfrm>
            <a:off x="3850707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9C62EF-56C6-4D74-8C04-83F2E2A9CDF1}"/>
              </a:ext>
            </a:extLst>
          </p:cNvPr>
          <p:cNvSpPr/>
          <p:nvPr/>
        </p:nvSpPr>
        <p:spPr>
          <a:xfrm>
            <a:off x="4389653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54FDB7-491D-4CC4-BED1-DBF289ACEA9D}"/>
              </a:ext>
            </a:extLst>
          </p:cNvPr>
          <p:cNvSpPr/>
          <p:nvPr/>
        </p:nvSpPr>
        <p:spPr>
          <a:xfrm>
            <a:off x="4929653" y="110387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6ED5F9-4762-4179-8BED-5FBBD07E2C04}"/>
              </a:ext>
            </a:extLst>
          </p:cNvPr>
          <p:cNvSpPr/>
          <p:nvPr/>
        </p:nvSpPr>
        <p:spPr>
          <a:xfrm>
            <a:off x="4389653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2A3979A-C17E-414C-A848-DF495C99B52A}"/>
              </a:ext>
            </a:extLst>
          </p:cNvPr>
          <p:cNvSpPr/>
          <p:nvPr/>
        </p:nvSpPr>
        <p:spPr>
          <a:xfrm>
            <a:off x="4929653" y="164870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B6A3FF5-F172-45EA-BCFB-FCE080D6755E}"/>
              </a:ext>
            </a:extLst>
          </p:cNvPr>
          <p:cNvSpPr/>
          <p:nvPr/>
        </p:nvSpPr>
        <p:spPr>
          <a:xfrm>
            <a:off x="4389653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626BBC1-D67E-49E1-AD06-1298C11F5066}"/>
              </a:ext>
            </a:extLst>
          </p:cNvPr>
          <p:cNvSpPr/>
          <p:nvPr/>
        </p:nvSpPr>
        <p:spPr>
          <a:xfrm>
            <a:off x="4929653" y="2182321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F610E2-7742-4A6E-BAE6-235C1CAA542C}"/>
              </a:ext>
            </a:extLst>
          </p:cNvPr>
          <p:cNvSpPr/>
          <p:nvPr/>
        </p:nvSpPr>
        <p:spPr>
          <a:xfrm>
            <a:off x="4389653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D718908-0FD4-4151-A870-F65245EF4465}"/>
              </a:ext>
            </a:extLst>
          </p:cNvPr>
          <p:cNvSpPr/>
          <p:nvPr/>
        </p:nvSpPr>
        <p:spPr>
          <a:xfrm>
            <a:off x="4929653" y="272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D71ADCF-A074-487E-994A-DEBF8C1654C6}"/>
              </a:ext>
            </a:extLst>
          </p:cNvPr>
          <p:cNvSpPr/>
          <p:nvPr/>
        </p:nvSpPr>
        <p:spPr>
          <a:xfrm>
            <a:off x="4389653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CCAD48-1D5F-4625-8FF0-7A401420A031}"/>
              </a:ext>
            </a:extLst>
          </p:cNvPr>
          <p:cNvSpPr/>
          <p:nvPr/>
        </p:nvSpPr>
        <p:spPr>
          <a:xfrm>
            <a:off x="4929653" y="3267149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F0FBF1D-769B-4423-B96A-7D0196AB7464}"/>
              </a:ext>
            </a:extLst>
          </p:cNvPr>
          <p:cNvSpPr/>
          <p:nvPr/>
        </p:nvSpPr>
        <p:spPr>
          <a:xfrm>
            <a:off x="4389653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269B3C8-FBCC-4CF5-8DB8-6BFA850B8C76}"/>
              </a:ext>
            </a:extLst>
          </p:cNvPr>
          <p:cNvSpPr/>
          <p:nvPr/>
        </p:nvSpPr>
        <p:spPr>
          <a:xfrm>
            <a:off x="4929653" y="3811977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9B7B4EA-87E8-44A5-8712-95661FEF59D4}"/>
              </a:ext>
            </a:extLst>
          </p:cNvPr>
          <p:cNvSpPr/>
          <p:nvPr/>
        </p:nvSpPr>
        <p:spPr>
          <a:xfrm>
            <a:off x="4389653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5610D22-4061-4217-AAAC-C806703B8C62}"/>
              </a:ext>
            </a:extLst>
          </p:cNvPr>
          <p:cNvSpPr/>
          <p:nvPr/>
        </p:nvSpPr>
        <p:spPr>
          <a:xfrm>
            <a:off x="4929653" y="4355216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834D13-8D8A-4073-970A-9F1867EC934F}"/>
              </a:ext>
            </a:extLst>
          </p:cNvPr>
          <p:cNvSpPr/>
          <p:nvPr/>
        </p:nvSpPr>
        <p:spPr>
          <a:xfrm>
            <a:off x="4389653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3B47772-0AFD-4778-8165-A743CA5684DF}"/>
              </a:ext>
            </a:extLst>
          </p:cNvPr>
          <p:cNvSpPr/>
          <p:nvPr/>
        </p:nvSpPr>
        <p:spPr>
          <a:xfrm>
            <a:off x="4929653" y="4900044"/>
            <a:ext cx="540000" cy="5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0521C64-06B7-4426-BBDF-C280F4D4E96E}"/>
              </a:ext>
            </a:extLst>
          </p:cNvPr>
          <p:cNvCxnSpPr/>
          <p:nvPr/>
        </p:nvCxnSpPr>
        <p:spPr>
          <a:xfrm>
            <a:off x="764898" y="3267149"/>
            <a:ext cx="514830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A4F27BB-032D-43F3-B16B-D4183060CA63}"/>
              </a:ext>
            </a:extLst>
          </p:cNvPr>
          <p:cNvCxnSpPr>
            <a:cxnSpLocks/>
          </p:cNvCxnSpPr>
          <p:nvPr/>
        </p:nvCxnSpPr>
        <p:spPr>
          <a:xfrm>
            <a:off x="3308311" y="728523"/>
            <a:ext cx="0" cy="518672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6C7540B-9B99-47A6-B255-6A2706A5C49C}"/>
                  </a:ext>
                </a:extLst>
              </p:cNvPr>
              <p:cNvSpPr txBox="1"/>
              <p:nvPr/>
            </p:nvSpPr>
            <p:spPr>
              <a:xfrm>
                <a:off x="5973406" y="3106233"/>
                <a:ext cx="13056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𝐸𝑞𝑢𝑎𝑡𝑜𝑟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0°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6C7540B-9B99-47A6-B255-6A2706A5C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406" y="3106233"/>
                <a:ext cx="1305677" cy="307777"/>
              </a:xfrm>
              <a:prstGeom prst="rect">
                <a:avLst/>
              </a:prstGeom>
              <a:blipFill>
                <a:blip r:embed="rId2"/>
                <a:stretch>
                  <a:fillRect l="-6075" r="-4206" b="-34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F0C2529-3EF9-4357-8934-20669B990531}"/>
                  </a:ext>
                </a:extLst>
              </p:cNvPr>
              <p:cNvSpPr txBox="1"/>
              <p:nvPr/>
            </p:nvSpPr>
            <p:spPr>
              <a:xfrm>
                <a:off x="5567120" y="2601453"/>
                <a:ext cx="4903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EF0C2529-3EF9-4357-8934-20669B990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20" y="2601453"/>
                <a:ext cx="490391" cy="307777"/>
              </a:xfrm>
              <a:prstGeom prst="rect">
                <a:avLst/>
              </a:prstGeom>
              <a:blipFill>
                <a:blip r:embed="rId3"/>
                <a:stretch>
                  <a:fillRect l="-11111" r="-11111" b="-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6F9E7FC-9EFF-4070-907B-4FD0A58325BC}"/>
                  </a:ext>
                </a:extLst>
              </p:cNvPr>
              <p:cNvSpPr txBox="1"/>
              <p:nvPr/>
            </p:nvSpPr>
            <p:spPr>
              <a:xfrm>
                <a:off x="5567120" y="2061973"/>
                <a:ext cx="4903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6F9E7FC-9EFF-4070-907B-4FD0A5832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20" y="2061973"/>
                <a:ext cx="490391" cy="307777"/>
              </a:xfrm>
              <a:prstGeom prst="rect">
                <a:avLst/>
              </a:prstGeom>
              <a:blipFill>
                <a:blip r:embed="rId4"/>
                <a:stretch>
                  <a:fillRect l="-11111" r="-1111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BC85CC9-8FB3-4DE0-97AE-B7D8C870C98A}"/>
                  </a:ext>
                </a:extLst>
              </p:cNvPr>
              <p:cNvSpPr txBox="1"/>
              <p:nvPr/>
            </p:nvSpPr>
            <p:spPr>
              <a:xfrm>
                <a:off x="5567120" y="1522492"/>
                <a:ext cx="4903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BC85CC9-8FB3-4DE0-97AE-B7D8C870C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20" y="1522492"/>
                <a:ext cx="490391" cy="307777"/>
              </a:xfrm>
              <a:prstGeom prst="rect">
                <a:avLst/>
              </a:prstGeom>
              <a:blipFill>
                <a:blip r:embed="rId5"/>
                <a:stretch>
                  <a:fillRect l="-11111" r="-11111" b="-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2C13D43-F6A2-4824-9E2B-5A917B2027B9}"/>
                  </a:ext>
                </a:extLst>
              </p:cNvPr>
              <p:cNvSpPr txBox="1"/>
              <p:nvPr/>
            </p:nvSpPr>
            <p:spPr>
              <a:xfrm>
                <a:off x="5567120" y="983011"/>
                <a:ext cx="4903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2C13D43-F6A2-4824-9E2B-5A917B202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20" y="983011"/>
                <a:ext cx="490391" cy="307777"/>
              </a:xfrm>
              <a:prstGeom prst="rect">
                <a:avLst/>
              </a:prstGeom>
              <a:blipFill>
                <a:blip r:embed="rId6"/>
                <a:stretch>
                  <a:fillRect l="-11111" r="-1111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86617D9-2679-43E8-A02E-2F861D869893}"/>
                  </a:ext>
                </a:extLst>
              </p:cNvPr>
              <p:cNvSpPr txBox="1"/>
              <p:nvPr/>
            </p:nvSpPr>
            <p:spPr>
              <a:xfrm>
                <a:off x="5628852" y="5309551"/>
                <a:ext cx="4378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86617D9-2679-43E8-A02E-2F861D869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852" y="5309551"/>
                <a:ext cx="437812" cy="307777"/>
              </a:xfrm>
              <a:prstGeom prst="rect">
                <a:avLst/>
              </a:prstGeom>
              <a:blipFill>
                <a:blip r:embed="rId7"/>
                <a:stretch>
                  <a:fillRect l="-12500" r="-12500" b="-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76DE157-03E2-40D3-808C-CE1C08B109B7}"/>
                  </a:ext>
                </a:extLst>
              </p:cNvPr>
              <p:cNvSpPr txBox="1"/>
              <p:nvPr/>
            </p:nvSpPr>
            <p:spPr>
              <a:xfrm>
                <a:off x="5628852" y="4770071"/>
                <a:ext cx="4378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76DE157-03E2-40D3-808C-CE1C08B10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852" y="4770071"/>
                <a:ext cx="437812" cy="307777"/>
              </a:xfrm>
              <a:prstGeom prst="rect">
                <a:avLst/>
              </a:prstGeom>
              <a:blipFill>
                <a:blip r:embed="rId8"/>
                <a:stretch>
                  <a:fillRect l="-12500" r="-1250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DC3391A-C697-41D8-9A41-7B0105C112A0}"/>
                  </a:ext>
                </a:extLst>
              </p:cNvPr>
              <p:cNvSpPr txBox="1"/>
              <p:nvPr/>
            </p:nvSpPr>
            <p:spPr>
              <a:xfrm>
                <a:off x="5628852" y="4230590"/>
                <a:ext cx="4378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DC3391A-C697-41D8-9A41-7B0105C11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852" y="4230590"/>
                <a:ext cx="437812" cy="307777"/>
              </a:xfrm>
              <a:prstGeom prst="rect">
                <a:avLst/>
              </a:prstGeom>
              <a:blipFill>
                <a:blip r:embed="rId9"/>
                <a:stretch>
                  <a:fillRect l="-12500" r="-12500" b="-6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6B91877-565C-4BA4-A5FE-AD4F8339B4AF}"/>
                  </a:ext>
                </a:extLst>
              </p:cNvPr>
              <p:cNvSpPr txBox="1"/>
              <p:nvPr/>
            </p:nvSpPr>
            <p:spPr>
              <a:xfrm>
                <a:off x="5628852" y="3691109"/>
                <a:ext cx="4378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6B91877-565C-4BA4-A5FE-AD4F8339B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852" y="3691109"/>
                <a:ext cx="437812" cy="307777"/>
              </a:xfrm>
              <a:prstGeom prst="rect">
                <a:avLst/>
              </a:prstGeom>
              <a:blipFill>
                <a:blip r:embed="rId10"/>
                <a:stretch>
                  <a:fillRect l="-12500" r="-1250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BAB1809-7351-4D05-8ABE-E81C5D6242A0}"/>
                  </a:ext>
                </a:extLst>
              </p:cNvPr>
              <p:cNvSpPr txBox="1"/>
              <p:nvPr/>
            </p:nvSpPr>
            <p:spPr>
              <a:xfrm>
                <a:off x="3599257" y="554272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BAB1809-7351-4D05-8ABE-E81C5D624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57" y="5542725"/>
                <a:ext cx="488915" cy="307777"/>
              </a:xfrm>
              <a:prstGeom prst="rect">
                <a:avLst/>
              </a:prstGeom>
              <a:blipFill>
                <a:blip r:embed="rId11"/>
                <a:stretch>
                  <a:fillRect l="-11111" r="-1111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CD51423-7022-422A-B246-8AEFEA6B2799}"/>
                  </a:ext>
                </a:extLst>
              </p:cNvPr>
              <p:cNvSpPr txBox="1"/>
              <p:nvPr/>
            </p:nvSpPr>
            <p:spPr>
              <a:xfrm>
                <a:off x="4680638" y="554272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CD51423-7022-422A-B246-8AEFEA6B2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638" y="5542725"/>
                <a:ext cx="488915" cy="307777"/>
              </a:xfrm>
              <a:prstGeom prst="rect">
                <a:avLst/>
              </a:prstGeom>
              <a:blipFill>
                <a:blip r:embed="rId12"/>
                <a:stretch>
                  <a:fillRect l="-11250" r="-1125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1CAE571-BB5B-476E-8B81-34EB9C2E3FAC}"/>
                  </a:ext>
                </a:extLst>
              </p:cNvPr>
              <p:cNvSpPr txBox="1"/>
              <p:nvPr/>
            </p:nvSpPr>
            <p:spPr>
              <a:xfrm>
                <a:off x="4139063" y="677303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1CAE571-BB5B-476E-8B81-34EB9C2E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63" y="677303"/>
                <a:ext cx="488915" cy="307777"/>
              </a:xfrm>
              <a:prstGeom prst="rect">
                <a:avLst/>
              </a:prstGeom>
              <a:blipFill>
                <a:blip r:embed="rId13"/>
                <a:stretch>
                  <a:fillRect l="-11250" r="-1125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2B36EC6-AF06-41E9-9354-478998F8A3E5}"/>
                  </a:ext>
                </a:extLst>
              </p:cNvPr>
              <p:cNvSpPr txBox="1"/>
              <p:nvPr/>
            </p:nvSpPr>
            <p:spPr>
              <a:xfrm>
                <a:off x="5220649" y="677303"/>
                <a:ext cx="4889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+8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2B36EC6-AF06-41E9-9354-478998F8A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649" y="677303"/>
                <a:ext cx="488916" cy="307777"/>
              </a:xfrm>
              <a:prstGeom prst="rect">
                <a:avLst/>
              </a:prstGeom>
              <a:blipFill>
                <a:blip r:embed="rId14"/>
                <a:stretch>
                  <a:fillRect l="-11111" r="-1111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488096E-275A-4558-B0A4-1E661C733C15}"/>
                  </a:ext>
                </a:extLst>
              </p:cNvPr>
              <p:cNvSpPr txBox="1"/>
              <p:nvPr/>
            </p:nvSpPr>
            <p:spPr>
              <a:xfrm>
                <a:off x="1447252" y="554272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488096E-275A-4558-B0A4-1E661C7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52" y="5542725"/>
                <a:ext cx="488915" cy="307777"/>
              </a:xfrm>
              <a:prstGeom prst="rect">
                <a:avLst/>
              </a:prstGeom>
              <a:blipFill>
                <a:blip r:embed="rId15"/>
                <a:stretch>
                  <a:fillRect l="-2469" r="-11111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E96557A-C11B-47EB-A153-42DB5CCB8A2E}"/>
                  </a:ext>
                </a:extLst>
              </p:cNvPr>
              <p:cNvSpPr txBox="1"/>
              <p:nvPr/>
            </p:nvSpPr>
            <p:spPr>
              <a:xfrm>
                <a:off x="2519308" y="554272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E96557A-C11B-47EB-A153-42DB5CCB8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08" y="5542725"/>
                <a:ext cx="488915" cy="307777"/>
              </a:xfrm>
              <a:prstGeom prst="rect">
                <a:avLst/>
              </a:prstGeom>
              <a:blipFill>
                <a:blip r:embed="rId16"/>
                <a:stretch>
                  <a:fillRect l="-2500" r="-1250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F2CCE91-7466-46C9-9554-DADB2D1359D0}"/>
                  </a:ext>
                </a:extLst>
              </p:cNvPr>
              <p:cNvSpPr txBox="1"/>
              <p:nvPr/>
            </p:nvSpPr>
            <p:spPr>
              <a:xfrm>
                <a:off x="901187" y="68891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F2CCE91-7466-46C9-9554-DADB2D135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87" y="688915"/>
                <a:ext cx="488915" cy="307777"/>
              </a:xfrm>
              <a:prstGeom prst="rect">
                <a:avLst/>
              </a:prstGeom>
              <a:blipFill>
                <a:blip r:embed="rId17"/>
                <a:stretch>
                  <a:fillRect l="-3750" r="-11250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B6B16ED-CF80-484C-8691-F375A8423D74}"/>
                  </a:ext>
                </a:extLst>
              </p:cNvPr>
              <p:cNvSpPr txBox="1"/>
              <p:nvPr/>
            </p:nvSpPr>
            <p:spPr>
              <a:xfrm>
                <a:off x="1975132" y="665425"/>
                <a:ext cx="4889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B6B16ED-CF80-484C-8691-F375A8423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132" y="665425"/>
                <a:ext cx="488915" cy="307777"/>
              </a:xfrm>
              <a:prstGeom prst="rect">
                <a:avLst/>
              </a:prstGeom>
              <a:blipFill>
                <a:blip r:embed="rId18"/>
                <a:stretch>
                  <a:fillRect l="-2500" r="-1250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719C8DD-331B-4DD1-B0D7-51B39634DDFC}"/>
                  </a:ext>
                </a:extLst>
              </p:cNvPr>
              <p:cNvSpPr txBox="1"/>
              <p:nvPr/>
            </p:nvSpPr>
            <p:spPr>
              <a:xfrm>
                <a:off x="2082415" y="6141083"/>
                <a:ext cx="24409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𝑙𝑜𝑛𝑔𝑖𝑡𝑢𝑑𝑒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𝑣𝑎𝑙𝑢𝑒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719C8DD-331B-4DD1-B0D7-51B39634D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15" y="6141083"/>
                <a:ext cx="2440989" cy="307777"/>
              </a:xfrm>
              <a:prstGeom prst="rect">
                <a:avLst/>
              </a:prstGeom>
              <a:blipFill>
                <a:blip r:embed="rId19"/>
                <a:stretch>
                  <a:fillRect l="-1000" r="-1000" b="-235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01C52FD-993E-4BA4-A37F-D88B228ECDD7}"/>
                  </a:ext>
                </a:extLst>
              </p:cNvPr>
              <p:cNvSpPr txBox="1"/>
              <p:nvPr/>
            </p:nvSpPr>
            <p:spPr>
              <a:xfrm>
                <a:off x="7828907" y="1265377"/>
                <a:ext cx="379257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𝑊𝑖𝑡h𝑖𝑛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±8°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𝑒𝑞𝑢𝑎𝑡𝑜𝑟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𝑙𝑜𝑛𝑔𝑖𝑡𝑢𝑑𝑒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𝑙𝑖𝑛𝑒𝑠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𝑓𝑜𝑟𝑚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𝑎𝑙𝑚𝑜𝑠𝑡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𝑝𝑒𝑟𝑓𝑒𝑐𝑡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𝑔𝑟𝑖𝑑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01C52FD-993E-4BA4-A37F-D88B228EC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907" y="1265377"/>
                <a:ext cx="3792577" cy="923330"/>
              </a:xfrm>
              <a:prstGeom prst="rect">
                <a:avLst/>
              </a:prstGeom>
              <a:blipFill>
                <a:blip r:embed="rId20"/>
                <a:stretch>
                  <a:fillRect l="-1768" b="-105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BAB33EE-76E7-45E4-A94C-122AF0D79A63}"/>
                  </a:ext>
                </a:extLst>
              </p:cNvPr>
              <p:cNvSpPr txBox="1"/>
              <p:nvPr/>
            </p:nvSpPr>
            <p:spPr>
              <a:xfrm>
                <a:off x="8163130" y="4797223"/>
                <a:ext cx="3124125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𝑢𝑠𝑒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𝑝𝑙𝑎𝑛𝑒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𝑡𝑟𝑖𝑔𝑜𝑛𝑜𝑚𝑒𝑡𝑟𝑦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𝑡𝑜</m:t>
                    </m:r>
                  </m:oMath>
                </a14:m>
                <a:r>
                  <a:rPr lang="en-US" sz="20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𝑐𝑎𝑙𝑐𝑢𝑙𝑎𝑡𝑒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𝑡𝑟𝑎𝑐𝑘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BAB33EE-76E7-45E4-A94C-122AF0D79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3130" y="4797223"/>
                <a:ext cx="3124125" cy="923330"/>
              </a:xfrm>
              <a:prstGeom prst="rect">
                <a:avLst/>
              </a:prstGeom>
              <a:blipFill>
                <a:blip r:embed="rId21"/>
                <a:stretch>
                  <a:fillRect l="-2534" b="-105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BD617E6-58A5-4BBA-9C2C-1F9E8AF46B5F}"/>
                  </a:ext>
                </a:extLst>
              </p:cNvPr>
              <p:cNvSpPr txBox="1"/>
              <p:nvPr/>
            </p:nvSpPr>
            <p:spPr>
              <a:xfrm>
                <a:off x="8064418" y="2678396"/>
                <a:ext cx="33215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𝐿𝑜𝑛𝑔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=100:99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BD617E6-58A5-4BBA-9C2C-1F9E8AF46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418" y="2678396"/>
                <a:ext cx="3321550" cy="307777"/>
              </a:xfrm>
              <a:prstGeom prst="rect">
                <a:avLst/>
              </a:prstGeom>
              <a:blipFill>
                <a:blip r:embed="rId22"/>
                <a:stretch>
                  <a:fillRect l="-2202" r="-367" b="-3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4755F61-A6F7-452B-934B-2A866C0BE18A}"/>
                  </a:ext>
                </a:extLst>
              </p:cNvPr>
              <p:cNvSpPr txBox="1"/>
              <p:nvPr/>
            </p:nvSpPr>
            <p:spPr>
              <a:xfrm>
                <a:off x="8199810" y="3475863"/>
                <a:ext cx="30507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1%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±8°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4755F61-A6F7-452B-934B-2A866C0BE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810" y="3475863"/>
                <a:ext cx="3050772" cy="307777"/>
              </a:xfrm>
              <a:prstGeom prst="rect">
                <a:avLst/>
              </a:prstGeom>
              <a:blipFill>
                <a:blip r:embed="rId23"/>
                <a:stretch>
                  <a:fillRect l="-2595" r="-599" b="-1960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4266A3C-8B26-459C-91A9-331BF1266391}"/>
                  </a:ext>
                </a:extLst>
              </p:cNvPr>
              <p:cNvSpPr txBox="1"/>
              <p:nvPr/>
            </p:nvSpPr>
            <p:spPr>
              <a:xfrm>
                <a:off x="6356637" y="2044622"/>
                <a:ext cx="7513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𝑜𝑟𝑡h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44266A3C-8B26-459C-91A9-331BF1266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7" y="2044622"/>
                <a:ext cx="751360" cy="307777"/>
              </a:xfrm>
              <a:prstGeom prst="rect">
                <a:avLst/>
              </a:prstGeom>
              <a:blipFill>
                <a:blip r:embed="rId26"/>
                <a:stretch>
                  <a:fillRect l="-8130" r="-8130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8061DAB-BE16-417F-A1DE-24D186D7639F}"/>
                  </a:ext>
                </a:extLst>
              </p:cNvPr>
              <p:cNvSpPr txBox="1"/>
              <p:nvPr/>
            </p:nvSpPr>
            <p:spPr>
              <a:xfrm>
                <a:off x="6356637" y="4196621"/>
                <a:ext cx="72571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𝑜𝑢𝑡h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8061DAB-BE16-417F-A1DE-24D186D76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7" y="4196621"/>
                <a:ext cx="725711" cy="307777"/>
              </a:xfrm>
              <a:prstGeom prst="rect">
                <a:avLst/>
              </a:prstGeom>
              <a:blipFill>
                <a:blip r:embed="rId27"/>
                <a:stretch>
                  <a:fillRect l="-8403" r="-7563" b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BF47FE4-5C41-46FE-8185-321C6A8883B0}"/>
                  </a:ext>
                </a:extLst>
              </p:cNvPr>
              <p:cNvSpPr txBox="1"/>
              <p:nvPr/>
            </p:nvSpPr>
            <p:spPr>
              <a:xfrm>
                <a:off x="7957594" y="4076701"/>
                <a:ext cx="353519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&lt;1%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@ &lt;±8°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BF47FE4-5C41-46FE-8185-321C6A888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594" y="4076701"/>
                <a:ext cx="3535199" cy="307777"/>
              </a:xfrm>
              <a:prstGeom prst="rect">
                <a:avLst/>
              </a:prstGeom>
              <a:blipFill>
                <a:blip r:embed="rId28"/>
                <a:stretch>
                  <a:fillRect l="-1724" r="-517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8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20" grpId="0"/>
      <p:bldP spid="88" grpId="0"/>
      <p:bldP spid="89" grpId="0"/>
      <p:bldP spid="92" grpId="0"/>
      <p:bldP spid="93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89D27-B66A-4653-80B9-B5B5C8A3AE95}"/>
                  </a:ext>
                </a:extLst>
              </p:cNvPr>
              <p:cNvSpPr txBox="1"/>
              <p:nvPr/>
            </p:nvSpPr>
            <p:spPr>
              <a:xfrm>
                <a:off x="1494821" y="666785"/>
                <a:ext cx="9202357" cy="26776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𝑳𝒆𝒂𝒓𝒏𝒊𝒏𝒈</m:t>
                      </m:r>
                      <m:r>
                        <a:rPr lang="en-US" sz="3200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𝑰𝒏𝒕𝒆𝒏𝒕𝒊𝒐𝒏</m:t>
                      </m:r>
                      <m:r>
                        <a:rPr lang="en-US" sz="3200" b="1" i="1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b="1" i="1" u="sng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sz="1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𝑇𝑜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𝑐𝑎𝑙𝑐𝑢𝑙𝑎𝑡𝑒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𝑐𝑜𝑛𝑓𝑖𝑟𝑚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𝑡𝑟𝑎𝑐𝑘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𝑐𝑜𝑚𝑚𝑒𝑟𝑐𝑖𝑎𝑙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𝑓𝑙𝑖𝑔h𝑡𝑠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𝑎𝑝𝑝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Flightradar</m:t>
                      </m:r>
                      <m:r>
                        <m:rPr>
                          <m:nor/>
                        </m:rP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𝑐𝑜𝑟𝑟𝑒𝑐𝑡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𝑡𝑟𝑖𝑔𝑜𝑛𝑜𝑚𝑒𝑡𝑟𝑦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𝑓𝑜𝑢𝑟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𝑑𝑖𝑓𝑓𝑒𝑟𝑒𝑛𝑡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𝑚𝑒𝑡h𝑜𝑑𝑠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789D27-B66A-4653-80B9-B5B5C8A3A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21" y="666785"/>
                <a:ext cx="9202357" cy="26776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779FD2-8532-496B-97E1-BBC1FA1482B5}"/>
                  </a:ext>
                </a:extLst>
              </p:cNvPr>
              <p:cNvSpPr txBox="1"/>
              <p:nvPr/>
            </p:nvSpPr>
            <p:spPr>
              <a:xfrm>
                <a:off x="2378363" y="3820627"/>
                <a:ext cx="7435272" cy="26776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u="sng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𝑺𝒖𝒄𝒄𝒆𝒔𝒔</m:t>
                      </m:r>
                      <m:r>
                        <a:rPr lang="en-US" sz="3200" b="1" i="1" u="sng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 u="sng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𝑪𝒓𝒊𝒕𝒆𝒓𝒊𝒂</m:t>
                      </m:r>
                      <m:r>
                        <a:rPr lang="en-US" sz="3200" b="1" i="1" u="sng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b="1" i="1" u="sng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endParaRPr lang="en-US" sz="1400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𝑐𝑜𝑛𝑓𝑖𝑟𝑚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𝑡𝑟𝑎𝑐𝑘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𝑐𝑜𝑟𝑟𝑒𝑐𝑡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𝑓𝑜𝑢𝑟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𝑑𝑖𝑓𝑓𝑒𝑟𝑒𝑛𝑡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𝑚𝑒𝑡h𝑜𝑑𝑠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𝑟𝑒𝑎𝑙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𝑙𝑎𝑡𝑖𝑡𝑢𝑑𝑒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𝑙𝑜𝑛𝑔𝑖𝑡𝑢𝑑𝑒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𝑐𝑜𝑜𝑟𝑑𝑖𝑛𝑎𝑡𝑒𝑠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779FD2-8532-496B-97E1-BBC1FA148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363" y="3820627"/>
                <a:ext cx="7435272" cy="2677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3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2529913" y="1825664"/>
            <a:ext cx="0" cy="303058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014621" y="3340956"/>
            <a:ext cx="3030583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83727" y="1286067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727" y="1286067"/>
                <a:ext cx="49236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64295" y="3110122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295" y="3110122"/>
                <a:ext cx="49236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83726" y="4921394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726" y="4921394"/>
                <a:ext cx="49236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3161" y="3110121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1" y="3110121"/>
                <a:ext cx="49236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endCxn id="35" idx="3"/>
          </p:cNvCxnSpPr>
          <p:nvPr/>
        </p:nvCxnSpPr>
        <p:spPr>
          <a:xfrm flipV="1">
            <a:off x="2529910" y="2240706"/>
            <a:ext cx="831495" cy="11002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529910" y="2198709"/>
            <a:ext cx="87471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2175562" y="2983730"/>
            <a:ext cx="712806" cy="712806"/>
          </a:xfrm>
          <a:prstGeom prst="arc">
            <a:avLst>
              <a:gd name="adj1" fmla="val 16205013"/>
              <a:gd name="adj2" fmla="val 1840095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29910" y="2198706"/>
            <a:ext cx="123825" cy="1238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64841" y="2488866"/>
                <a:ext cx="8174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41" y="2488866"/>
                <a:ext cx="81743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504425" y="1829374"/>
                <a:ext cx="98683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425" y="1829374"/>
                <a:ext cx="986834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8447513">
                <a:off x="2557806" y="2633837"/>
                <a:ext cx="11238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AU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47513">
                <a:off x="2557806" y="2633837"/>
                <a:ext cx="112389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2477503" y="3288565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346061" y="2151275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530512" y="2640464"/>
                <a:ext cx="33747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512" y="2640464"/>
                <a:ext cx="337476" cy="400110"/>
              </a:xfrm>
              <a:prstGeom prst="rect">
                <a:avLst/>
              </a:prstGeom>
              <a:blipFill>
                <a:blip r:embed="rId9"/>
                <a:stretch>
                  <a:fillRect r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𝑡𝑟𝑎𝑐𝑘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𝑏𝑒𝑎𝑟𝑖𝑛𝑔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000°+</m:t>
                      </m:r>
                      <m:func>
                        <m:funcPr>
                          <m:ctrlPr>
                            <a:rPr lang="en-AU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num>
                                <m:den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020C94-3AD1-4006-860C-2E4420970F36}"/>
                  </a:ext>
                </a:extLst>
              </p:cNvPr>
              <p:cNvSpPr txBox="1"/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020C94-3AD1-4006-860C-2E4420970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DB25C6-20BD-4619-8851-7A097081E06F}"/>
                  </a:ext>
                </a:extLst>
              </p:cNvPr>
              <p:cNvSpPr txBox="1"/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DB25C6-20BD-4619-8851-7A097081E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blipFill>
                <a:blip r:embed="rId12"/>
                <a:stretch>
                  <a:fillRect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86CEAC7-303D-4854-BF3C-4F0AC9101492}"/>
                  </a:ext>
                </a:extLst>
              </p:cNvPr>
              <p:cNvSpPr txBox="1"/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86CEAC7-303D-4854-BF3C-4F0AC9101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blipFill>
                <a:blip r:embed="rId13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CA8369C-7C9D-4D48-9EE5-028AC68913B5}"/>
                  </a:ext>
                </a:extLst>
              </p:cNvPr>
              <p:cNvSpPr txBox="1"/>
              <p:nvPr/>
            </p:nvSpPr>
            <p:spPr>
              <a:xfrm>
                <a:off x="3264097" y="354059"/>
                <a:ext cx="56638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𝑵𝑬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𝒒𝒖𝒂𝒅𝒓𝒂𝒏𝒕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𝟎𝟎𝟏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𝑻𝒓𝒂𝒄𝒌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𝟎𝟖𝟗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CA8369C-7C9D-4D48-9EE5-028AC6891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97" y="354059"/>
                <a:ext cx="5663806" cy="461665"/>
              </a:xfrm>
              <a:prstGeom prst="rect">
                <a:avLst/>
              </a:prstGeom>
              <a:blipFill>
                <a:blip r:embed="rId14"/>
                <a:stretch>
                  <a:fillRect r="-108"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9913E53-4A07-470C-A9E2-4C5C8F0C05B5}"/>
                  </a:ext>
                </a:extLst>
              </p:cNvPr>
              <p:cNvSpPr txBox="1"/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9913E53-4A07-470C-A9E2-4C5C8F0C0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blipFill>
                <a:blip r:embed="rId15"/>
                <a:stretch>
                  <a:fillRect l="-446" r="-297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815ABEC-6C09-4262-A1E6-4A35B625EDF1}"/>
                  </a:ext>
                </a:extLst>
              </p:cNvPr>
              <p:cNvSpPr txBox="1"/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815ABEC-6C09-4262-A1E6-4A35B625E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1DDDEB-A18C-461D-8280-1E05FE02DE55}"/>
                  </a:ext>
                </a:extLst>
              </p:cNvPr>
              <p:cNvSpPr txBox="1"/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1DDDEB-A18C-461D-8280-1E05FE02D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3F4322-5DCB-4A4F-9100-8D8B93D2472E}"/>
                  </a:ext>
                </a:extLst>
              </p:cNvPr>
              <p:cNvSpPr txBox="1"/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𝑘𝑛𝑜𝑡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=1.852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3F4322-5DCB-4A4F-9100-8D8B93D24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blipFill>
                <a:blip r:embed="rId22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989979-453F-4E7A-9735-D7B4881F5C54}"/>
                  </a:ext>
                </a:extLst>
              </p:cNvPr>
              <p:cNvSpPr txBox="1"/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𝑖𝑑𝑒𝑜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989979-453F-4E7A-9735-D7B4881F5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blipFill>
                <a:blip r:embed="rId23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9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9" grpId="0" animBg="1"/>
      <p:bldP spid="30" grpId="0" animBg="1"/>
      <p:bldP spid="31" grpId="0"/>
      <p:bldP spid="32" grpId="0"/>
      <p:bldP spid="33" grpId="0"/>
      <p:bldP spid="34" grpId="0" animBg="1"/>
      <p:bldP spid="35" grpId="0" animBg="1"/>
      <p:bldP spid="38" grpId="0"/>
      <p:bldP spid="39" grpId="0"/>
      <p:bldP spid="58" grpId="0"/>
      <p:bldP spid="59" grpId="0"/>
      <p:bldP spid="60" grpId="0"/>
      <p:bldP spid="61" grpId="0"/>
      <p:bldP spid="71" grpId="0"/>
      <p:bldP spid="72" grpId="0"/>
      <p:bldP spid="28" grpId="0"/>
      <p:bldP spid="27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7935" y="1823280"/>
            <a:ext cx="0" cy="303058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012643" y="3338572"/>
            <a:ext cx="3030583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281749" y="1283683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749" y="1283683"/>
                <a:ext cx="49236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62317" y="3107738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317" y="3107738"/>
                <a:ext cx="49236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272223" y="4919010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223" y="4919010"/>
                <a:ext cx="49236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01183" y="3107737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83" y="3107737"/>
                <a:ext cx="49236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2527878" y="3358546"/>
            <a:ext cx="1066079" cy="11586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3629734" y="3366548"/>
            <a:ext cx="2" cy="1186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>
            <a:off x="2173581" y="2981346"/>
            <a:ext cx="712806" cy="712806"/>
          </a:xfrm>
          <a:prstGeom prst="arc">
            <a:avLst>
              <a:gd name="adj1" fmla="val 13052"/>
              <a:gd name="adj2" fmla="val 284916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05910" y="3338568"/>
            <a:ext cx="123825" cy="1238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567822" y="3746990"/>
                <a:ext cx="81743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822" y="3746990"/>
                <a:ext cx="81743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630659" y="2930478"/>
                <a:ext cx="98683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659" y="2930478"/>
                <a:ext cx="986834" cy="400110"/>
              </a:xfrm>
              <a:prstGeom prst="rect">
                <a:avLst/>
              </a:prstGeom>
              <a:blipFill>
                <a:blip r:embed="rId7"/>
                <a:stretch>
                  <a:fillRect b="-1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 rot="2844025">
                <a:off x="2455224" y="3906849"/>
                <a:ext cx="11238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AU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44025">
                <a:off x="2455224" y="3906849"/>
                <a:ext cx="112389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2475525" y="3286181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78667" y="4481878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850855" y="3371826"/>
                <a:ext cx="33747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855" y="3371826"/>
                <a:ext cx="337476" cy="400110"/>
              </a:xfrm>
              <a:prstGeom prst="rect">
                <a:avLst/>
              </a:prstGeom>
              <a:blipFill>
                <a:blip r:embed="rId9"/>
                <a:stretch>
                  <a:fillRect r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397141-4EAC-45A7-B198-5D7D3E84EF47}"/>
                  </a:ext>
                </a:extLst>
              </p:cNvPr>
              <p:cNvSpPr txBox="1"/>
              <p:nvPr/>
            </p:nvSpPr>
            <p:spPr>
              <a:xfrm>
                <a:off x="3264097" y="354059"/>
                <a:ext cx="56638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𝒒𝒖𝒂𝒅𝒓𝒂𝒏𝒕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𝟎𝟗𝟏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𝑻𝒓𝒂𝒄𝒌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𝟏𝟕𝟗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397141-4EAC-45A7-B198-5D7D3E84E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97" y="354059"/>
                <a:ext cx="5663806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315C41-AB17-4FC8-8BAF-B2975346CC71}"/>
                  </a:ext>
                </a:extLst>
              </p:cNvPr>
              <p:cNvSpPr txBox="1"/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𝑡𝑟𝑎𝑐𝑘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𝑏𝑒𝑎𝑟𝑖𝑛𝑔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090°+</m:t>
                      </m:r>
                      <m:func>
                        <m:funcPr>
                          <m:ctrlPr>
                            <a:rPr lang="en-AU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num>
                                <m:den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315C41-AB17-4FC8-8BAF-B2975346C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C12B82-119E-48C4-B217-5F7EB83DF385}"/>
                  </a:ext>
                </a:extLst>
              </p:cNvPr>
              <p:cNvSpPr txBox="1"/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C12B82-119E-48C4-B217-5F7EB83DF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blipFill>
                <a:blip r:embed="rId12"/>
                <a:stretch>
                  <a:fillRect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66C4B5-2434-4E4A-AB65-C492242D592E}"/>
                  </a:ext>
                </a:extLst>
              </p:cNvPr>
              <p:cNvSpPr txBox="1"/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66C4B5-2434-4E4A-AB65-C492242D5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076980-F790-4EC1-AAE4-0F59B4514BB4}"/>
                  </a:ext>
                </a:extLst>
              </p:cNvPr>
              <p:cNvSpPr txBox="1"/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3076980-F790-4EC1-AAE4-0F59B4514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3084DB-FA99-47A5-A47F-70937081DBB8}"/>
                  </a:ext>
                </a:extLst>
              </p:cNvPr>
              <p:cNvSpPr txBox="1"/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3084DB-FA99-47A5-A47F-70937081D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blipFill>
                <a:blip r:embed="rId15"/>
                <a:stretch>
                  <a:fillRect l="-446" r="-297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E3C51FC-366F-424E-AFC1-CC7217392480}"/>
                  </a:ext>
                </a:extLst>
              </p:cNvPr>
              <p:cNvSpPr txBox="1"/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E3C51FC-366F-424E-AFC1-CC7217392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333DE-8FF6-417B-BFA1-7799E85E4A5C}"/>
                  </a:ext>
                </a:extLst>
              </p:cNvPr>
              <p:cNvSpPr txBox="1"/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E5333DE-8FF6-417B-BFA1-7799E85E4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DC09E8C-6A7B-415D-BF23-852ABFC01BC3}"/>
                  </a:ext>
                </a:extLst>
              </p:cNvPr>
              <p:cNvSpPr txBox="1"/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𝑘𝑛𝑜𝑡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=1.852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DC09E8C-6A7B-415D-BF23-852ABFC01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blipFill>
                <a:blip r:embed="rId19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60B3E1C-1A17-42AF-B27F-126386592D33}"/>
                  </a:ext>
                </a:extLst>
              </p:cNvPr>
              <p:cNvSpPr txBox="1"/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𝑖𝑑𝑒𝑜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60B3E1C-1A17-42AF-B27F-126386592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blipFill>
                <a:blip r:embed="rId20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534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2521461" y="1815225"/>
            <a:ext cx="0" cy="303058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006169" y="3330517"/>
            <a:ext cx="3030583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75275" y="1275628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275" y="1275628"/>
                <a:ext cx="49236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55843" y="3099683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843" y="3099683"/>
                <a:ext cx="49236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75274" y="4910955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274" y="4910955"/>
                <a:ext cx="49236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4709" y="3099682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09" y="3099682"/>
                <a:ext cx="49236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cxnSpLocks/>
            <a:endCxn id="35" idx="7"/>
          </p:cNvCxnSpPr>
          <p:nvPr/>
        </p:nvCxnSpPr>
        <p:spPr>
          <a:xfrm flipH="1">
            <a:off x="1390358" y="3330515"/>
            <a:ext cx="1131100" cy="10538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405702" y="4423741"/>
            <a:ext cx="11208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2167113" y="2973291"/>
            <a:ext cx="712806" cy="712806"/>
          </a:xfrm>
          <a:prstGeom prst="arc">
            <a:avLst>
              <a:gd name="adj1" fmla="val 5439964"/>
              <a:gd name="adj2" fmla="val 823371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398318" y="4297608"/>
            <a:ext cx="123825" cy="1238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53651" y="3735363"/>
                <a:ext cx="81743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651" y="3735363"/>
                <a:ext cx="81743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2554" y="4427474"/>
                <a:ext cx="98683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54" y="4427474"/>
                <a:ext cx="986834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9005926">
                <a:off x="1177420" y="3617686"/>
                <a:ext cx="112389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AU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05926">
                <a:off x="1177420" y="3617686"/>
                <a:ext cx="112389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2469051" y="327812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300927" y="436904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13026" y="3676458"/>
                <a:ext cx="33747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026" y="3676458"/>
                <a:ext cx="337476" cy="400110"/>
              </a:xfrm>
              <a:prstGeom prst="rect">
                <a:avLst/>
              </a:prstGeom>
              <a:blipFill>
                <a:blip r:embed="rId9"/>
                <a:stretch>
                  <a:fillRect r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4A470B-2222-40F2-84F9-2F05FCB9A159}"/>
                  </a:ext>
                </a:extLst>
              </p:cNvPr>
              <p:cNvSpPr txBox="1"/>
              <p:nvPr/>
            </p:nvSpPr>
            <p:spPr>
              <a:xfrm>
                <a:off x="3200400" y="354059"/>
                <a:ext cx="572750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𝑺𝑾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𝒒𝒖𝒂𝒅𝒓𝒂𝒏𝒕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𝑻𝒓𝒂𝒄𝒌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𝟐𝟔𝟗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4A470B-2222-40F2-84F9-2F05FCB9A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4059"/>
                <a:ext cx="5727503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8C7B65-DB6B-4EA9-81ED-D49B7D27F902}"/>
                  </a:ext>
                </a:extLst>
              </p:cNvPr>
              <p:cNvSpPr txBox="1"/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𝑡𝑟𝑎𝑐𝑘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𝑏𝑒𝑎𝑟𝑖𝑛𝑔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180°+</m:t>
                      </m:r>
                      <m:func>
                        <m:funcPr>
                          <m:ctrlPr>
                            <a:rPr lang="en-AU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num>
                                <m:den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8C7B65-DB6B-4EA9-81ED-D49B7D27F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1D6B51-0F37-481D-90C3-DCC294F87D6C}"/>
                  </a:ext>
                </a:extLst>
              </p:cNvPr>
              <p:cNvSpPr txBox="1"/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1D6B51-0F37-481D-90C3-DCC294F87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blipFill>
                <a:blip r:embed="rId12"/>
                <a:stretch>
                  <a:fillRect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8157512-3216-4F46-B66B-0ECC7C08FDCD}"/>
                  </a:ext>
                </a:extLst>
              </p:cNvPr>
              <p:cNvSpPr txBox="1"/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8157512-3216-4F46-B66B-0ECC7C08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98CF738-7BDF-415B-BDD7-1422653DC072}"/>
                  </a:ext>
                </a:extLst>
              </p:cNvPr>
              <p:cNvSpPr txBox="1"/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98CF738-7BDF-415B-BDD7-1422653DC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F3057-6C46-48C2-ADA0-F4DA7BC64155}"/>
                  </a:ext>
                </a:extLst>
              </p:cNvPr>
              <p:cNvSpPr txBox="1"/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7F3057-6C46-48C2-ADA0-F4DA7BC64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blipFill>
                <a:blip r:embed="rId15"/>
                <a:stretch>
                  <a:fillRect l="-446" r="-297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4E6911-93AB-40E8-8838-EFF36716DB6B}"/>
                  </a:ext>
                </a:extLst>
              </p:cNvPr>
              <p:cNvSpPr txBox="1"/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4E6911-93AB-40E8-8838-EFF36716D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5D57E88-6044-483F-BC9B-CD586DC46A3A}"/>
                  </a:ext>
                </a:extLst>
              </p:cNvPr>
              <p:cNvSpPr txBox="1"/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5D57E88-6044-483F-BC9B-CD586DC46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E875ED-B737-4D44-86E1-2E68BD2C2022}"/>
                  </a:ext>
                </a:extLst>
              </p:cNvPr>
              <p:cNvSpPr txBox="1"/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𝑘𝑛𝑜𝑡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=1.852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E875ED-B737-4D44-86E1-2E68BD2C2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blipFill>
                <a:blip r:embed="rId19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C4B68B-D7DF-43A1-A27D-C552D7907DDD}"/>
                  </a:ext>
                </a:extLst>
              </p:cNvPr>
              <p:cNvSpPr txBox="1"/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𝑖𝑑𝑒𝑜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C4B68B-D7DF-43A1-A27D-C552D7907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blipFill>
                <a:blip r:embed="rId20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63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17909" y="1816095"/>
            <a:ext cx="0" cy="303058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002617" y="3331387"/>
            <a:ext cx="3030583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271723" y="1276498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723" y="1276498"/>
                <a:ext cx="492369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52291" y="3100553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291" y="3100553"/>
                <a:ext cx="49236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271722" y="4911825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722" y="4911825"/>
                <a:ext cx="49236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91157" y="3100552"/>
                <a:ext cx="49236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57" y="3100552"/>
                <a:ext cx="49236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>
            <a:endCxn id="55" idx="5"/>
          </p:cNvCxnSpPr>
          <p:nvPr/>
        </p:nvCxnSpPr>
        <p:spPr>
          <a:xfrm flipH="1" flipV="1">
            <a:off x="1395648" y="2157394"/>
            <a:ext cx="1122258" cy="1173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355954" y="2144496"/>
            <a:ext cx="2" cy="1186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>
            <a:off x="2164032" y="2974161"/>
            <a:ext cx="712806" cy="712806"/>
          </a:xfrm>
          <a:prstGeom prst="arc">
            <a:avLst>
              <a:gd name="adj1" fmla="val 10787335"/>
              <a:gd name="adj2" fmla="val 1354717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355954" y="3206847"/>
            <a:ext cx="123825" cy="1238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57206" y="2553636"/>
                <a:ext cx="81743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06" y="2553636"/>
                <a:ext cx="81743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339784" y="3269677"/>
                <a:ext cx="98683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784" y="3269677"/>
                <a:ext cx="986834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 rot="2774195">
                <a:off x="1498402" y="2405420"/>
                <a:ext cx="112389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AU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74195">
                <a:off x="1498402" y="2405420"/>
                <a:ext cx="112389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2465499" y="3278996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306217" y="2067963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804894" y="2933693"/>
                <a:ext cx="33747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894" y="2933693"/>
                <a:ext cx="337476" cy="400110"/>
              </a:xfrm>
              <a:prstGeom prst="rect">
                <a:avLst/>
              </a:prstGeom>
              <a:blipFill>
                <a:blip r:embed="rId9"/>
                <a:stretch>
                  <a:fillRect r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0FB590-B138-4CF1-BE4A-BDB14D9DAD89}"/>
                  </a:ext>
                </a:extLst>
              </p:cNvPr>
              <p:cNvSpPr txBox="1"/>
              <p:nvPr/>
            </p:nvSpPr>
            <p:spPr>
              <a:xfrm>
                <a:off x="3181350" y="354059"/>
                <a:ext cx="574655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𝑵𝑾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𝒒𝒖𝒂𝒅𝒓𝒂𝒏𝒕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𝟐𝟕𝟏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𝑻𝒓𝒂𝒄𝒌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𝟑𝟓𝟗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0FB590-B138-4CF1-BE4A-BDB14D9DA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350" y="354059"/>
                <a:ext cx="5746553" cy="461665"/>
              </a:xfrm>
              <a:prstGeom prst="rect">
                <a:avLst/>
              </a:prstGeom>
              <a:blipFill>
                <a:blip r:embed="rId10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CF421B-2649-4119-B431-80BE664856E6}"/>
                  </a:ext>
                </a:extLst>
              </p:cNvPr>
              <p:cNvSpPr txBox="1"/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𝑡𝑟𝑎𝑐𝑘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𝑏𝑒𝑎𝑟𝑖𝑛𝑔</m:t>
                      </m:r>
                      <m:r>
                        <a:rPr lang="en-AU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270°+</m:t>
                      </m:r>
                      <m:func>
                        <m:funcPr>
                          <m:ctrlPr>
                            <a:rPr lang="en-AU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num>
                                <m:den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AU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CF421B-2649-4119-B431-80BE6648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825" y="5790230"/>
                <a:ext cx="4909514" cy="7838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8B846B-1F07-486C-9148-0C9EE6157D21}"/>
                  </a:ext>
                </a:extLst>
              </p:cNvPr>
              <p:cNvSpPr txBox="1"/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𝐿𝑎𝑡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𝐿𝑜𝑛𝑔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8B846B-1F07-486C-9148-0C9EE6157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0" y="3139924"/>
                <a:ext cx="4490709" cy="465064"/>
              </a:xfrm>
              <a:prstGeom prst="rect">
                <a:avLst/>
              </a:prstGeom>
              <a:blipFill>
                <a:blip r:embed="rId12"/>
                <a:stretch>
                  <a:fillRect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F8199F-FA47-4564-8996-552536AC7DCA}"/>
                  </a:ext>
                </a:extLst>
              </p:cNvPr>
              <p:cNvSpPr txBox="1"/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𝐿𝑎𝑡𝑖𝑡𝑢𝑑𝑒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9F8199F-FA47-4564-8996-552536AC7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044" y="1033615"/>
                <a:ext cx="3937295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0F83CC-E988-43B3-A52C-F10CA1314FEC}"/>
                  </a:ext>
                </a:extLst>
              </p:cNvPr>
              <p:cNvSpPr txBox="1"/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</m:t>
                      </m:r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𝐿𝑜𝑛𝑔𝑖𝑡𝑢𝑑𝑒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D0F83CC-E988-43B3-A52C-F10CA131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5" y="1735718"/>
                <a:ext cx="4490714" cy="400110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04C0A01-054D-4236-9919-F390F07D08FE}"/>
                  </a:ext>
                </a:extLst>
              </p:cNvPr>
              <p:cNvSpPr txBox="1"/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04C0A01-054D-4236-9919-F390F07D0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677" y="3991427"/>
                <a:ext cx="4102662" cy="307777"/>
              </a:xfrm>
              <a:prstGeom prst="rect">
                <a:avLst/>
              </a:prstGeom>
              <a:blipFill>
                <a:blip r:embed="rId15"/>
                <a:stretch>
                  <a:fillRect l="-446" r="-297" b="-8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66B7F4-CC8C-4C33-8291-D5C1C07857A7}"/>
                  </a:ext>
                </a:extLst>
              </p:cNvPr>
              <p:cNvSpPr txBox="1"/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𝑑𝑖𝑠𝑡𝑎𝑛𝑐𝑒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F66B7F4-CC8C-4C33-8291-D5C1C0785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526" y="4729855"/>
                <a:ext cx="4469813" cy="6297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A6413D7-60C1-46E2-A9A3-59AF43378A92}"/>
                  </a:ext>
                </a:extLst>
              </p:cNvPr>
              <p:cNvSpPr txBox="1"/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𝑚𝑖𝑙𝑒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𝑑𝑒𝑔𝑟𝑒𝑒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A6413D7-60C1-46E2-A9A3-59AF43378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307448"/>
                <a:ext cx="4268102" cy="6705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5A62663-36FC-48CC-81D6-B3E016F87ECF}"/>
                  </a:ext>
                </a:extLst>
              </p:cNvPr>
              <p:cNvSpPr txBox="1"/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𝑘𝑛𝑜𝑡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=1.852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5A62663-36FC-48CC-81D6-B3E016F87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62" y="5990934"/>
                <a:ext cx="4268102" cy="400110"/>
              </a:xfrm>
              <a:prstGeom prst="rect">
                <a:avLst/>
              </a:prstGeom>
              <a:blipFill>
                <a:blip r:embed="rId19"/>
                <a:stretch>
                  <a:fillRect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3F4B4C-0D96-4434-A59E-AC56BF765E33}"/>
                  </a:ext>
                </a:extLst>
              </p:cNvPr>
              <p:cNvSpPr txBox="1"/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𝑠𝑒𝑐𝑜𝑛𝑑𝑠</m:t>
                          </m:r>
                        </m:e>
                      </m:d>
                      <m:r>
                        <a:rPr lang="en-AU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𝑖𝑑𝑒𝑜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3F4B4C-0D96-4434-A59E-AC56BF765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50" y="2437821"/>
                <a:ext cx="3452189" cy="400110"/>
              </a:xfrm>
              <a:prstGeom prst="rect">
                <a:avLst/>
              </a:prstGeom>
              <a:blipFill>
                <a:blip r:embed="rId20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69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871305" y="536463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05" y="536463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269905" y="1656769"/>
                <a:ext cx="5652188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𝒂𝒏𝒚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𝒂𝒏𝒚𝒘𝒉𝒆𝒓𝒆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𝐸𝑎𝑟𝑡h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905" y="1656769"/>
                <a:ext cx="5652188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A0D6-FE7C-4C1E-831D-D2DFCC4E71A0}"/>
                  </a:ext>
                </a:extLst>
              </p:cNvPr>
              <p:cNvSpPr txBox="1"/>
              <p:nvPr/>
            </p:nvSpPr>
            <p:spPr>
              <a:xfrm>
                <a:off x="2190859" y="4109734"/>
                <a:ext cx="78102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𝐵𝑎𝑠𝑒𝑑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𝑠𝑝h𝑒𝑟𝑖𝑐𝑎𝑙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𝑡𝑟𝑖𝑔𝑜𝑛𝑜𝑚𝑒𝑡𝑟𝑦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3A0D6-FE7C-4C1E-831D-D2DFCC4E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859" y="4109734"/>
                <a:ext cx="781028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CF0C51-D395-4937-92A6-22119E5EB665}"/>
                  </a:ext>
                </a:extLst>
              </p:cNvPr>
              <p:cNvSpPr txBox="1"/>
              <p:nvPr/>
            </p:nvSpPr>
            <p:spPr>
              <a:xfrm>
                <a:off x="1544849" y="5331593"/>
                <a:ext cx="910230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𝑈𝑠𝑒𝑠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𝑔𝑟𝑒𝑎𝑡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𝑐𝑖𝑟𝑐𝑙𝑒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𝑓𝑜𝑟𝑚𝑢𝑙𝑎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CF0C51-D395-4937-92A6-22119E5EB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849" y="5331593"/>
                <a:ext cx="91023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864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D03323-C89A-45FC-B58B-7C1801F2BAC8}"/>
                  </a:ext>
                </a:extLst>
              </p:cNvPr>
              <p:cNvSpPr txBox="1"/>
              <p:nvPr/>
            </p:nvSpPr>
            <p:spPr>
              <a:xfrm>
                <a:off x="405979" y="2521041"/>
                <a:ext cx="11378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𝐿𝑜𝑛𝑔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𝐿𝑜𝑛𝑔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sz="24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D03323-C89A-45FC-B58B-7C1801F2B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79" y="2521041"/>
                <a:ext cx="11378179" cy="369332"/>
              </a:xfrm>
              <a:prstGeom prst="rect">
                <a:avLst/>
              </a:prstGeom>
              <a:blipFill>
                <a:blip r:embed="rId2"/>
                <a:stretch>
                  <a:fillRect t="-1667" b="-3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1FFB4E-45D3-4DA1-B301-EB0760FC7369}"/>
                  </a:ext>
                </a:extLst>
              </p:cNvPr>
              <p:cNvSpPr txBox="1"/>
              <p:nvPr/>
            </p:nvSpPr>
            <p:spPr>
              <a:xfrm>
                <a:off x="3886525" y="3384055"/>
                <a:ext cx="44189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×60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1FFB4E-45D3-4DA1-B301-EB0760FC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525" y="3384055"/>
                <a:ext cx="4418950" cy="369332"/>
              </a:xfrm>
              <a:prstGeom prst="rect">
                <a:avLst/>
              </a:prstGeom>
              <a:blipFill>
                <a:blip r:embed="rId3"/>
                <a:stretch>
                  <a:fillRect l="-829" r="-829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EDE904-3654-4C6A-AF88-EC00755BD1D8}"/>
                  </a:ext>
                </a:extLst>
              </p:cNvPr>
              <p:cNvSpPr txBox="1"/>
              <p:nvPr/>
            </p:nvSpPr>
            <p:spPr>
              <a:xfrm>
                <a:off x="3479610" y="4709940"/>
                <a:ext cx="5230919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𝑠𝑒𝑐𝑜𝑛𝑑𝑠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×3600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EDE904-3654-4C6A-AF88-EC00755BD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610" y="4709940"/>
                <a:ext cx="5230919" cy="7822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389EA2-8BA0-4FF7-9484-AAFB8B83DB46}"/>
                  </a:ext>
                </a:extLst>
              </p:cNvPr>
              <p:cNvSpPr txBox="1"/>
              <p:nvPr/>
            </p:nvSpPr>
            <p:spPr>
              <a:xfrm>
                <a:off x="8710529" y="4046997"/>
                <a:ext cx="20167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389EA2-8BA0-4FF7-9484-AAFB8B83D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529" y="4046997"/>
                <a:ext cx="2016771" cy="369332"/>
              </a:xfrm>
              <a:prstGeom prst="rect">
                <a:avLst/>
              </a:prstGeom>
              <a:blipFill>
                <a:blip r:embed="rId5"/>
                <a:stretch>
                  <a:fillRect l="-3323" r="-3021" b="-3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CDA13B-E2C8-4362-BB4B-F4D89E01367A}"/>
                  </a:ext>
                </a:extLst>
              </p:cNvPr>
              <p:cNvSpPr txBox="1"/>
              <p:nvPr/>
            </p:nvSpPr>
            <p:spPr>
              <a:xfrm>
                <a:off x="1452000" y="4046997"/>
                <a:ext cx="2894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𝑚𝑖𝑙𝑒𝑠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CDA13B-E2C8-4362-BB4B-F4D89E013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00" y="4046997"/>
                <a:ext cx="2894895" cy="369332"/>
              </a:xfrm>
              <a:prstGeom prst="rect">
                <a:avLst/>
              </a:prstGeom>
              <a:blipFill>
                <a:blip r:embed="rId6"/>
                <a:stretch>
                  <a:fillRect l="-842" r="-1895" b="-8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145069-6204-4988-8C79-BF5A29BEB33F}"/>
                  </a:ext>
                </a:extLst>
              </p:cNvPr>
              <p:cNvSpPr txBox="1"/>
              <p:nvPr/>
            </p:nvSpPr>
            <p:spPr>
              <a:xfrm>
                <a:off x="4900670" y="4046997"/>
                <a:ext cx="23887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=1.852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145069-6204-4988-8C79-BF5A29BE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670" y="4046997"/>
                <a:ext cx="2388794" cy="369332"/>
              </a:xfrm>
              <a:prstGeom prst="rect">
                <a:avLst/>
              </a:prstGeom>
              <a:blipFill>
                <a:blip r:embed="rId7"/>
                <a:stretch>
                  <a:fillRect l="-2806" r="-2551" b="-8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E30A6-0227-47A9-B79C-76AF0E229F9B}"/>
                  </a:ext>
                </a:extLst>
              </p:cNvPr>
              <p:cNvSpPr txBox="1"/>
              <p:nvPr/>
            </p:nvSpPr>
            <p:spPr>
              <a:xfrm>
                <a:off x="1864681" y="708409"/>
                <a:ext cx="84626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𝑷𝒂𝒓𝒕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𝑪𝒂𝒍𝒄𝒖𝒍𝒂𝒕𝒊𝒏𝒈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𝒔𝒑𝒆𝒆𝒅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𝒌𝒏𝒐𝒕𝒔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&amp; 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𝒌𝒎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</m:d>
                    </m:oMath>
                  </m:oMathPara>
                </a14:m>
                <a:endParaRPr lang="en-AU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E30A6-0227-47A9-B79C-76AF0E22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681" y="708409"/>
                <a:ext cx="846263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0EF910-CCF7-494E-B07D-B6EA196EF00A}"/>
                  </a:ext>
                </a:extLst>
              </p:cNvPr>
              <p:cNvSpPr txBox="1"/>
              <p:nvPr/>
            </p:nvSpPr>
            <p:spPr>
              <a:xfrm>
                <a:off x="3479610" y="5735837"/>
                <a:ext cx="52327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𝑠𝑝𝑒𝑒𝑑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𝑘𝑛𝑜𝑡𝑠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×1.852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0EF910-CCF7-494E-B07D-B6EA196EF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610" y="5735837"/>
                <a:ext cx="5232779" cy="369332"/>
              </a:xfrm>
              <a:prstGeom prst="rect">
                <a:avLst/>
              </a:prstGeom>
              <a:blipFill>
                <a:blip r:embed="rId9"/>
                <a:stretch>
                  <a:fillRect l="-1632" r="-1166" b="-327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F8AA8-438A-47FB-82EC-8B76E2F6C75E}"/>
                  </a:ext>
                </a:extLst>
              </p:cNvPr>
              <p:cNvSpPr txBox="1"/>
              <p:nvPr/>
            </p:nvSpPr>
            <p:spPr>
              <a:xfrm>
                <a:off x="3286147" y="1592573"/>
                <a:ext cx="56269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𝑈𝑠𝑖𝑛𝑔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𝑔𝑟𝑒𝑎𝑡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𝑐𝑖𝑟𝑐𝑙𝑒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𝑓𝑜𝑟𝑚𝑢𝑙𝑎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BF8AA8-438A-47FB-82EC-8B76E2F6C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47" y="1592573"/>
                <a:ext cx="5626925" cy="369332"/>
              </a:xfrm>
              <a:prstGeom prst="rect">
                <a:avLst/>
              </a:prstGeom>
              <a:blipFill>
                <a:blip r:embed="rId10"/>
                <a:stretch>
                  <a:fillRect l="-1408" r="-1517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4F6A9A6-E52E-4148-8D82-AD34BA7CD2BD}"/>
              </a:ext>
            </a:extLst>
          </p:cNvPr>
          <p:cNvSpPr/>
          <p:nvPr/>
        </p:nvSpPr>
        <p:spPr>
          <a:xfrm>
            <a:off x="356255" y="2320859"/>
            <a:ext cx="11477625" cy="782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4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27543" y="4749232"/>
                <a:ext cx="52030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43" y="4749232"/>
                <a:ext cx="5203027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22366" y="678805"/>
                <a:ext cx="73472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𝑷𝒂𝒓𝒕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𝑪𝒂𝒍𝒄𝒖𝒍𝒂𝒕𝒊𝒏𝒈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800" b="1" i="1" dirty="0" smtClean="0">
                          <a:latin typeface="Cambria Math" panose="02040503050406030204" pitchFamily="18" charset="0"/>
                        </a:rPr>
                        <m:t>𝑻𝒓𝒂𝒄𝒌</m:t>
                      </m:r>
                      <m:r>
                        <a:rPr lang="en-AU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AU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AU" sz="2800" b="1" i="1" dirty="0" smtClean="0">
                              <a:latin typeface="Cambria Math" panose="02040503050406030204" pitchFamily="18" charset="0"/>
                            </a:rPr>
                            <m:t>𝒆𝒂𝒓𝒊𝒏𝒈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66" y="678805"/>
                <a:ext cx="734726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58446" y="2024332"/>
                <a:ext cx="24686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𝐴𝑧𝑖𝑚𝑢𝑡h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46" y="2024332"/>
                <a:ext cx="2468625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088DF9-8E21-4285-A23C-8D489FCA9469}"/>
                  </a:ext>
                </a:extLst>
              </p:cNvPr>
              <p:cNvSpPr/>
              <p:nvPr/>
            </p:nvSpPr>
            <p:spPr>
              <a:xfrm>
                <a:off x="3284878" y="3369266"/>
                <a:ext cx="562224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𝑇h𝑒𝑛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𝑎𝑝𝑝𝑙𝑦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𝑓𝑜𝑙𝑙𝑜𝑤𝑖𝑛𝑔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𝑐𝑜𝑟𝑟𝑒𝑐𝑡𝑖𝑜𝑛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h𝑎𝑣𝑒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000°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359°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088DF9-8E21-4285-A23C-8D489FCA9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878" y="3369266"/>
                <a:ext cx="5622244" cy="830997"/>
              </a:xfrm>
              <a:prstGeom prst="rect">
                <a:avLst/>
              </a:prstGeom>
              <a:blipFill>
                <a:blip r:embed="rId5"/>
                <a:stretch>
                  <a:fillRect b="-955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5724E8-5BD8-42BB-9CD7-FC8DD74C5D31}"/>
                  </a:ext>
                </a:extLst>
              </p:cNvPr>
              <p:cNvSpPr/>
              <p:nvPr/>
            </p:nvSpPr>
            <p:spPr>
              <a:xfrm>
                <a:off x="3463607" y="1794077"/>
                <a:ext cx="7347268" cy="922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𝑎𝑟𝑐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𝑎𝑛𝑔𝑙𝑒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𝑎𝑟𝑐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𝑎𝑛𝑔𝑙𝑒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75724E8-5BD8-42BB-9CD7-FC8DD74C5D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607" y="1794077"/>
                <a:ext cx="7347268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F95E3D-EB13-4593-AE3C-64064273ECD0}"/>
                  </a:ext>
                </a:extLst>
              </p:cNvPr>
              <p:cNvSpPr/>
              <p:nvPr/>
            </p:nvSpPr>
            <p:spPr>
              <a:xfrm>
                <a:off x="5138366" y="5672510"/>
                <a:ext cx="6224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AU" sz="2400" b="0" i="1" dirty="0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=360°−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F95E3D-EB13-4593-AE3C-64064273EC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366" y="5672510"/>
                <a:ext cx="6224717" cy="461665"/>
              </a:xfrm>
              <a:prstGeom prst="rect">
                <a:avLst/>
              </a:prstGeom>
              <a:blipFill>
                <a:blip r:embed="rId7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39D594-8E91-4A31-8BE8-54DEE8C9AEF8}"/>
                  </a:ext>
                </a:extLst>
              </p:cNvPr>
              <p:cNvSpPr/>
              <p:nvPr/>
            </p:nvSpPr>
            <p:spPr>
              <a:xfrm>
                <a:off x="1665823" y="4749232"/>
                <a:ext cx="28237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𝐸𝐴𝑆𝑇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39D594-8E91-4A31-8BE8-54DEE8C9A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23" y="4749232"/>
                <a:ext cx="2823722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1A49C0-02E0-4601-875E-263D2215E948}"/>
                  </a:ext>
                </a:extLst>
              </p:cNvPr>
              <p:cNvSpPr/>
              <p:nvPr/>
            </p:nvSpPr>
            <p:spPr>
              <a:xfrm>
                <a:off x="1665822" y="5672510"/>
                <a:ext cx="29199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𝑊𝐸𝑆𝑇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1A49C0-02E0-4601-875E-263D2215E9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822" y="5672510"/>
                <a:ext cx="2919902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F38FDF7-C9C7-4CE7-ABC2-F43851F5FD19}"/>
              </a:ext>
            </a:extLst>
          </p:cNvPr>
          <p:cNvSpPr/>
          <p:nvPr/>
        </p:nvSpPr>
        <p:spPr>
          <a:xfrm>
            <a:off x="923925" y="1551399"/>
            <a:ext cx="9886951" cy="13562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00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3" grpId="0"/>
      <p:bldP spid="14" grpId="0"/>
      <p:bldP spid="15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73354-31E1-4A79-A35D-A0F1A08C168A}"/>
                  </a:ext>
                </a:extLst>
              </p:cNvPr>
              <p:cNvSpPr txBox="1"/>
              <p:nvPr/>
            </p:nvSpPr>
            <p:spPr>
              <a:xfrm>
                <a:off x="3151283" y="2875002"/>
                <a:ext cx="5889433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𝑻𝒉𝒆</m:t>
                      </m:r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b="1" i="1" smtClean="0">
                          <a:latin typeface="Cambria Math" panose="02040503050406030204" pitchFamily="18" charset="0"/>
                        </a:rPr>
                        <m:t>𝒑𝒓𝒂𝒄𝒕𝒊𝒄𝒆</m:t>
                      </m:r>
                    </m:oMath>
                  </m:oMathPara>
                </a14:m>
                <a:endParaRPr lang="en-AU" sz="7200" b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73354-31E1-4A79-A35D-A0F1A08C1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283" y="2875002"/>
                <a:ext cx="5889433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03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D97C-4AC6-443E-895A-54D43908BC94}"/>
                  </a:ext>
                </a:extLst>
              </p:cNvPr>
              <p:cNvSpPr txBox="1"/>
              <p:nvPr/>
            </p:nvSpPr>
            <p:spPr>
              <a:xfrm>
                <a:off x="812779" y="2505670"/>
                <a:ext cx="7165103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𝑝𝑢𝑝𝑜𝑠𝑒𝑠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𝑝𝑟𝑒𝑠𝑒𝑛𝑡𝑎𝑡𝑖𝑜𝑛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𝑎𝑙𝑙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𝑐𝑎𝑙𝑐𝑢𝑙𝑎𝑡𝑖𝑜𝑛𝑠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𝑤𝑖𝑙𝑙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𝑑𝑜𝑛𝑒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𝑻𝑰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𝑪𝑨𝑺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𝒄𝒂𝒍𝒄𝒖𝒍𝒂𝒕𝒐𝒓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𝑤𝑖𝑙𝑙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𝑠h𝑜𝑤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𝑎𝑙𝑙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𝑠𝑡𝑒𝑝𝑠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𝑔𝑒𝑡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𝑓𝑙𝑖𝑔h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𝑡𝑟𝑎𝑐𝑘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𝑀𝑎𝑘𝑒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𝑠𝑢𝑟𝑒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𝑐𝑎𝑙𝑐𝑢𝑙𝑎𝑡𝑜𝑟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𝑠𝑒𝑡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𝑫𝑬𝑮𝑹𝑬𝑬𝑺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𝑚𝑜𝑑𝑒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D97C-4AC6-443E-895A-54D43908B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79" y="2505670"/>
                <a:ext cx="7165103" cy="1846659"/>
              </a:xfrm>
              <a:prstGeom prst="rect">
                <a:avLst/>
              </a:prstGeom>
              <a:blipFill>
                <a:blip r:embed="rId2"/>
                <a:stretch>
                  <a:fillRect l="-595" b="-66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2D43FD6-8752-4C65-89CF-62246F7E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585" y="613968"/>
            <a:ext cx="2762636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12D1C-D774-479B-B23D-CB6E61C2A919}"/>
                  </a:ext>
                </a:extLst>
              </p:cNvPr>
              <p:cNvSpPr txBox="1"/>
              <p:nvPr/>
            </p:nvSpPr>
            <p:spPr>
              <a:xfrm>
                <a:off x="596559" y="980359"/>
                <a:ext cx="590578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𝑐𝑎𝑙𝑐𝑢𝑙𝑎𝑡𝑖𝑜𝑛𝑠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𝑟𝑒𝑝𝑒𝑎𝑡𝑒𝑑𝑙𝑦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𝑏𝑒𝑠𝑡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𝑠𝑝𝑟𝑒𝑎𝑑𝑠h𝑒𝑒𝑡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𝑠𝑢𝑐h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𝑴𝑰𝑪𝑹𝑶𝑺𝑶𝑭𝑻</m:t>
                      </m:r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𝑬𝑿𝑪𝑬𝑳</m:t>
                      </m:r>
                      <m:r>
                        <a:rPr lang="en-AU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𝑮𝑶𝑶𝑮𝑳𝑬</m:t>
                      </m:r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𝑺𝑯𝑬𝑬𝑻𝑺</m:t>
                      </m:r>
                    </m:oMath>
                  </m:oMathPara>
                </a14:m>
                <a:endParaRPr lang="en-AU" sz="2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𝑎𝑢𝑡𝑜𝑚𝑎𝑡𝑒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𝑡h𝑒𝑠𝑒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𝑐𝑎𝑙𝑐𝑢𝑙𝑎𝑡𝑖𝑜𝑛𝑠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12D1C-D774-479B-B23D-CB6E61C2A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59" y="980359"/>
                <a:ext cx="5905783" cy="1477328"/>
              </a:xfrm>
              <a:prstGeom prst="rect">
                <a:avLst/>
              </a:prstGeom>
              <a:blipFill>
                <a:blip r:embed="rId2"/>
                <a:stretch>
                  <a:fillRect l="-826" r="-722" b="-124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Microsoft Excel - Wikipedia">
            <a:extLst>
              <a:ext uri="{FF2B5EF4-FFF2-40B4-BE49-F238E27FC236}">
                <a16:creationId xmlns:a16="http://schemas.microsoft.com/office/drawing/2014/main" id="{EEF6FB18-748C-4CC7-B27A-53523168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35" y="1069811"/>
            <a:ext cx="1195199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59EE01-F6CB-48AB-B650-2B8AECE11FC8}"/>
                  </a:ext>
                </a:extLst>
              </p:cNvPr>
              <p:cNvSpPr txBox="1"/>
              <p:nvPr/>
            </p:nvSpPr>
            <p:spPr>
              <a:xfrm>
                <a:off x="1397258" y="2834040"/>
                <a:ext cx="430438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𝑁𝑜𝑡𝑒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AU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𝑆𝑝𝑟𝑒𝑎𝑑𝑠h𝑒𝑒𝑡𝑠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𝑢𝑠𝑒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𝑑𝑒𝑓𝑎𝑢𝑙𝑡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𝑢𝑛𝑖𝑡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𝑎𝑛𝑔𝑢𝑙𝑎𝑟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𝑚𝑒𝑎𝑠𝑢𝑟𝑒𝑚𝑒𝑛𝑡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59EE01-F6CB-48AB-B650-2B8AECE1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258" y="2834040"/>
                <a:ext cx="4304383" cy="1477328"/>
              </a:xfrm>
              <a:prstGeom prst="rect">
                <a:avLst/>
              </a:prstGeom>
              <a:blipFill>
                <a:blip r:embed="rId4"/>
                <a:stretch>
                  <a:fillRect l="-1133" b="-78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AFDD69C-49A5-4E9F-B542-9141722C1E14}"/>
              </a:ext>
            </a:extLst>
          </p:cNvPr>
          <p:cNvSpPr txBox="1"/>
          <p:nvPr/>
        </p:nvSpPr>
        <p:spPr>
          <a:xfrm>
            <a:off x="6784534" y="4179926"/>
            <a:ext cx="20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cs typeface="Courier New" panose="02070309020205020404" pitchFamily="49" charset="0"/>
              </a:rPr>
              <a:t>=DEGREES(PI())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E7C588-EFF9-4AF3-AD22-BE18E9D0F72F}"/>
                  </a:ext>
                </a:extLst>
              </p:cNvPr>
              <p:cNvSpPr txBox="1"/>
              <p:nvPr/>
            </p:nvSpPr>
            <p:spPr>
              <a:xfrm>
                <a:off x="455359" y="4727147"/>
                <a:ext cx="618818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𝑇𝑜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𝑐𝑜𝑛𝑣𝑒𝑟𝑡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𝑑𝑒𝑔𝑟𝑒𝑒𝑠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AU" sz="2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𝑢𝑠𝑒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𝑅𝐴𝐷𝐼𝐴𝑁𝑆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𝐷𝐸𝐺𝑅𝐸𝐸𝑆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𝑓𝑢𝑛𝑐𝑡𝑖𝑜𝑛𝑠</m:t>
                    </m:r>
                  </m:oMath>
                </a14:m>
                <a:r>
                  <a:rPr lang="en-US" sz="2400" b="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E7C588-EFF9-4AF3-AD22-BE18E9D0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59" y="4727147"/>
                <a:ext cx="6188180" cy="738664"/>
              </a:xfrm>
              <a:prstGeom prst="rect">
                <a:avLst/>
              </a:prstGeom>
              <a:blipFill>
                <a:blip r:embed="rId5"/>
                <a:stretch>
                  <a:fillRect r="-788" b="-2377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1FE070A-F559-4251-9A70-595333F4733E}"/>
              </a:ext>
            </a:extLst>
          </p:cNvPr>
          <p:cNvSpPr txBox="1"/>
          <p:nvPr/>
        </p:nvSpPr>
        <p:spPr>
          <a:xfrm>
            <a:off x="8969215" y="4179926"/>
            <a:ext cx="233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→     180 degrees</a:t>
            </a:r>
            <a:endParaRPr lang="en-AU" sz="2400" dirty="0"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5D6A05-2CA4-4F08-A599-E4267DD3F004}"/>
                  </a:ext>
                </a:extLst>
              </p:cNvPr>
              <p:cNvSpPr txBox="1"/>
              <p:nvPr/>
            </p:nvSpPr>
            <p:spPr>
              <a:xfrm>
                <a:off x="6996543" y="3465628"/>
                <a:ext cx="1539980" cy="380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𝐸𝑥𝑎𝑚𝑝𝑙𝑒𝑠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5D6A05-2CA4-4F08-A599-E4267DD3F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543" y="3465628"/>
                <a:ext cx="1539980" cy="380688"/>
              </a:xfrm>
              <a:prstGeom prst="rect">
                <a:avLst/>
              </a:prstGeom>
              <a:blipFill>
                <a:blip r:embed="rId6"/>
                <a:stretch>
                  <a:fillRect l="-7540" b="-3064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EC3B893-2E00-4628-911A-E52ACC0E8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258" y="886147"/>
            <a:ext cx="1195199" cy="1475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96F869-1351-4B35-9FA5-B5FB36CFED55}"/>
              </a:ext>
            </a:extLst>
          </p:cNvPr>
          <p:cNvSpPr txBox="1"/>
          <p:nvPr/>
        </p:nvSpPr>
        <p:spPr>
          <a:xfrm>
            <a:off x="6784534" y="499632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cs typeface="Courier New" panose="02070309020205020404" pitchFamily="49" charset="0"/>
              </a:rPr>
              <a:t>=RADIANS(45)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D27C4-9257-497A-A1C1-B9739DC0C0B2}"/>
              </a:ext>
            </a:extLst>
          </p:cNvPr>
          <p:cNvSpPr txBox="1"/>
          <p:nvPr/>
        </p:nvSpPr>
        <p:spPr>
          <a:xfrm>
            <a:off x="8969215" y="4996327"/>
            <a:ext cx="264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→     0.7854 radians</a:t>
            </a:r>
            <a:endParaRPr lang="en-AU" sz="24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  <p:bldP spid="10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F5E36-093D-4080-8923-02FFE6D9F8B0}"/>
                  </a:ext>
                </a:extLst>
              </p:cNvPr>
              <p:cNvSpPr txBox="1"/>
              <p:nvPr/>
            </p:nvSpPr>
            <p:spPr>
              <a:xfrm>
                <a:off x="650320" y="773702"/>
                <a:ext cx="4308487" cy="2154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𝑎𝑝𝑝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smtClean="0">
                          <a:latin typeface="Cambria Math" panose="02040503050406030204" pitchFamily="18" charset="0"/>
                        </a:rPr>
                        <m:t>Flightradar</m:t>
                      </m:r>
                      <m:r>
                        <m:rPr>
                          <m:nor/>
                        </m:rPr>
                        <a:rPr lang="en-US" sz="2800" b="1" i="0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𝑔𝑖𝑣𝑒𝑠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𝑟𝑒𝑎𝑙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𝑓𝑙𝑖𝑔h𝑡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𝑐𝑜𝑚𝑚𝑒𝑟𝑐𝑖𝑎𝑙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𝑓𝑙𝑖𝑔h𝑡𝑠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𝑎𝑟𝑜𝑢𝑛𝑑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𝑤𝑜𝑟𝑙𝑑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F5E36-093D-4080-8923-02FFE6D9F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20" y="773702"/>
                <a:ext cx="4308487" cy="21544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CC9F2-6271-4895-8E28-C1A53EBC7888}"/>
                  </a:ext>
                </a:extLst>
              </p:cNvPr>
              <p:cNvSpPr txBox="1"/>
              <p:nvPr/>
            </p:nvSpPr>
            <p:spPr>
              <a:xfrm>
                <a:off x="6777875" y="667204"/>
                <a:ext cx="32337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𝑇h𝑒𝑠𝑒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𝑖𝑛𝑐𝑙𝑢𝑑𝑒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CC9F2-6271-4895-8E28-C1A53EBC7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667204"/>
                <a:ext cx="323377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039FF-B0A7-4608-A93A-4DC31CB3F900}"/>
                  </a:ext>
                </a:extLst>
              </p:cNvPr>
              <p:cNvSpPr txBox="1"/>
              <p:nvPr/>
            </p:nvSpPr>
            <p:spPr>
              <a:xfrm>
                <a:off x="6777875" y="1317041"/>
                <a:ext cx="47638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𝐿𝑎𝑡𝑖𝑡𝑢𝑑𝑒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𝑑𝑒𝑔𝑟𝑒𝑒𝑠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039FF-B0A7-4608-A93A-4DC31CB3F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1317041"/>
                <a:ext cx="4763805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1E04D5-EA2A-4412-8657-C1E6A90F5DA6}"/>
                  </a:ext>
                </a:extLst>
              </p:cNvPr>
              <p:cNvSpPr txBox="1"/>
              <p:nvPr/>
            </p:nvSpPr>
            <p:spPr>
              <a:xfrm>
                <a:off x="6777875" y="2095311"/>
                <a:ext cx="49059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𝐿𝑜𝑛𝑔𝑖𝑡𝑢𝑑𝑒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𝑑𝑒𝑔𝑟𝑒𝑒𝑠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1E04D5-EA2A-4412-8657-C1E6A90F5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2095311"/>
                <a:ext cx="490595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3AF8E5-EE20-48DB-8B97-1315C156565A}"/>
                  </a:ext>
                </a:extLst>
              </p:cNvPr>
              <p:cNvSpPr txBox="1"/>
              <p:nvPr/>
            </p:nvSpPr>
            <p:spPr>
              <a:xfrm>
                <a:off x="6777875" y="2873581"/>
                <a:ext cx="48238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h𝑜𝑢𝑟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3AF8E5-EE20-48DB-8B97-1315C1565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2873581"/>
                <a:ext cx="482382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9EDAE-D593-4F4E-90E5-56006580349F}"/>
                  </a:ext>
                </a:extLst>
              </p:cNvPr>
              <p:cNvSpPr txBox="1"/>
              <p:nvPr/>
            </p:nvSpPr>
            <p:spPr>
              <a:xfrm>
                <a:off x="6777875" y="5186854"/>
                <a:ext cx="26068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𝐴𝑙𝑡𝑖𝑡𝑢𝑑𝑒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𝑓𝑒𝑒𝑡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B9EDAE-D593-4F4E-90E5-560065803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5186854"/>
                <a:ext cx="2606867" cy="430887"/>
              </a:xfrm>
              <a:prstGeom prst="rect">
                <a:avLst/>
              </a:prstGeom>
              <a:blipFill>
                <a:blip r:embed="rId7"/>
                <a:stretch>
                  <a:fillRect l="-2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3C5E97-C03D-4CFA-911F-9E477B9053D7}"/>
                  </a:ext>
                </a:extLst>
              </p:cNvPr>
              <p:cNvSpPr txBox="1"/>
              <p:nvPr/>
            </p:nvSpPr>
            <p:spPr>
              <a:xfrm>
                <a:off x="6777875" y="5955738"/>
                <a:ext cx="41454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𝐵𝑒𝑎𝑟𝑖𝑛𝑔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°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3C5E97-C03D-4CFA-911F-9E477B905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5955738"/>
                <a:ext cx="414549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67397D30-13D5-41A7-8206-9C22A4906B88}"/>
              </a:ext>
            </a:extLst>
          </p:cNvPr>
          <p:cNvSpPr/>
          <p:nvPr/>
        </p:nvSpPr>
        <p:spPr>
          <a:xfrm>
            <a:off x="6455287" y="1489987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74454-A339-44C0-8BE3-1BE031E1435E}"/>
              </a:ext>
            </a:extLst>
          </p:cNvPr>
          <p:cNvSpPr/>
          <p:nvPr/>
        </p:nvSpPr>
        <p:spPr>
          <a:xfrm>
            <a:off x="6455287" y="2262072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317AF1-9EFD-45EE-B2CF-352B96E882C9}"/>
              </a:ext>
            </a:extLst>
          </p:cNvPr>
          <p:cNvSpPr/>
          <p:nvPr/>
        </p:nvSpPr>
        <p:spPr>
          <a:xfrm>
            <a:off x="6452112" y="3034157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7E6910-C8DA-436E-8D4C-9E6A75B64BC0}"/>
              </a:ext>
            </a:extLst>
          </p:cNvPr>
          <p:cNvSpPr/>
          <p:nvPr/>
        </p:nvSpPr>
        <p:spPr>
          <a:xfrm>
            <a:off x="6452112" y="5350412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A98E46-ECA0-4890-AFF7-0FB5D7A73BE1}"/>
              </a:ext>
            </a:extLst>
          </p:cNvPr>
          <p:cNvSpPr/>
          <p:nvPr/>
        </p:nvSpPr>
        <p:spPr>
          <a:xfrm>
            <a:off x="6458462" y="6122499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2" descr="Airbus launches new Cabin-Flex option for A380 with Qantas - Commercial  Aircraft - Airbus">
            <a:extLst>
              <a:ext uri="{FF2B5EF4-FFF2-40B4-BE49-F238E27FC236}">
                <a16:creationId xmlns:a16="http://schemas.microsoft.com/office/drawing/2014/main" id="{2BCFA3BC-04A1-460B-AB8F-92284CFC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9" b="89953" l="9010" r="90000">
                        <a14:foregroundMark x1="9010" y1="44741" x2="9010" y2="44741"/>
                        <a14:foregroundMark x1="52969" y1="62166" x2="52969" y2="62166"/>
                        <a14:foregroundMark x1="81823" y1="58399" x2="81823" y2="58399"/>
                        <a14:foregroundMark x1="81458" y1="56279" x2="81458" y2="56279"/>
                        <a14:foregroundMark x1="81458" y1="57143" x2="81458" y2="57143"/>
                        <a14:foregroundMark x1="52188" y1="68603" x2="52188" y2="68603"/>
                        <a14:foregroundMark x1="55937" y1="67190" x2="55937" y2="67190"/>
                        <a14:foregroundMark x1="47552" y1="68917" x2="47552" y2="68917"/>
                        <a14:foregroundMark x1="55729" y1="68053" x2="55729" y2="68053"/>
                        <a14:foregroundMark x1="56042" y1="67661" x2="56042" y2="67661"/>
                        <a14:backgroundMark x1="28906" y1="44898" x2="28906" y2="44898"/>
                        <a14:backgroundMark x1="82917" y1="65934" x2="82917" y2="65934"/>
                        <a14:backgroundMark x1="77656" y1="62480" x2="77656" y2="62480"/>
                        <a14:backgroundMark x1="17500" y1="73234" x2="17500" y2="73234"/>
                        <a14:backgroundMark x1="21927" y1="72527" x2="21927" y2="72527"/>
                        <a14:backgroundMark x1="24115" y1="72527" x2="24115" y2="72527"/>
                        <a14:backgroundMark x1="26979" y1="71586" x2="26979" y2="71586"/>
                        <a14:backgroundMark x1="43281" y1="70879" x2="43281" y2="70879"/>
                        <a14:backgroundMark x1="47813" y1="71586" x2="47813" y2="71586"/>
                        <a14:backgroundMark x1="44844" y1="71272" x2="44844" y2="71272"/>
                        <a14:backgroundMark x1="52969" y1="66248" x2="52969" y2="66248"/>
                        <a14:backgroundMark x1="55833" y1="68053" x2="55833" y2="68053"/>
                        <a14:backgroundMark x1="55677" y1="67190" x2="55677" y2="67190"/>
                        <a14:backgroundMark x1="50365" y1="69780" x2="50365" y2="69780"/>
                        <a14:backgroundMark x1="47656" y1="69231" x2="47656" y2="6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9" t="40140" r="12682" b="26737"/>
          <a:stretch/>
        </p:blipFill>
        <p:spPr bwMode="auto">
          <a:xfrm>
            <a:off x="491584" y="3704498"/>
            <a:ext cx="4823152" cy="131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EE0957-D9A3-4E1C-B84C-93F0EE9BF15E}"/>
                  </a:ext>
                </a:extLst>
              </p:cNvPr>
              <p:cNvSpPr txBox="1"/>
              <p:nvPr/>
            </p:nvSpPr>
            <p:spPr>
              <a:xfrm>
                <a:off x="6777875" y="3638392"/>
                <a:ext cx="51038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𝑘𝑛𝑜𝑡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𝑚𝑖𝑙𝑒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h𝑜𝑢𝑟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EE0957-D9A3-4E1C-B84C-93F0EE9BF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3638392"/>
                <a:ext cx="510383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813A0092-5879-4201-A4D6-CA771FC8C90F}"/>
              </a:ext>
            </a:extLst>
          </p:cNvPr>
          <p:cNvSpPr/>
          <p:nvPr/>
        </p:nvSpPr>
        <p:spPr>
          <a:xfrm>
            <a:off x="6452111" y="3806242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ACDB82-BDF9-4EE1-B96C-7008991B5BE8}"/>
                  </a:ext>
                </a:extLst>
              </p:cNvPr>
              <p:cNvSpPr txBox="1"/>
              <p:nvPr/>
            </p:nvSpPr>
            <p:spPr>
              <a:xfrm>
                <a:off x="6777875" y="4396653"/>
                <a:ext cx="44328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𝑛𝑎𝑢𝑡𝑖𝑐𝑎𝑙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𝑚𝑖𝑙𝑒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=1.852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ACDB82-BDF9-4EE1-B96C-7008991B5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75" y="4396653"/>
                <a:ext cx="443288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98B81A28-7CA1-413E-9F7A-DF9CA0F69FB2}"/>
              </a:ext>
            </a:extLst>
          </p:cNvPr>
          <p:cNvSpPr/>
          <p:nvPr/>
        </p:nvSpPr>
        <p:spPr>
          <a:xfrm>
            <a:off x="6452111" y="4578327"/>
            <a:ext cx="97367" cy="973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86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6" grpId="0"/>
      <p:bldP spid="9" grpId="0"/>
      <p:bldP spid="10" grpId="0"/>
      <p:bldP spid="11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94C13D-F9C0-42F9-954F-7D6E3E697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41643"/>
              </p:ext>
            </p:extLst>
          </p:nvPr>
        </p:nvGraphicFramePr>
        <p:xfrm>
          <a:off x="291967" y="1752697"/>
          <a:ext cx="11608065" cy="335260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88847">
                  <a:extLst>
                    <a:ext uri="{9D8B030D-6E8A-4147-A177-3AD203B41FA5}">
                      <a16:colId xmlns:a16="http://schemas.microsoft.com/office/drawing/2014/main" val="2668112041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551288173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269476866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4132848257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1524080606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2042966608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662942862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1474572894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99059458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2210389042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1185564655"/>
                    </a:ext>
                  </a:extLst>
                </a:gridCol>
                <a:gridCol w="1010838">
                  <a:extLst>
                    <a:ext uri="{9D8B030D-6E8A-4147-A177-3AD203B41FA5}">
                      <a16:colId xmlns:a16="http://schemas.microsoft.com/office/drawing/2014/main" val="313250657"/>
                    </a:ext>
                  </a:extLst>
                </a:gridCol>
              </a:tblGrid>
              <a:tr h="6705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No.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(2022)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Flight No.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From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Lat 1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(decimal)</a:t>
                      </a:r>
                      <a:endParaRPr lang="en-A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Long 1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(decimal)</a:t>
                      </a:r>
                      <a:endParaRPr lang="en-A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Lat 2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(decimal)</a:t>
                      </a:r>
                      <a:endParaRPr lang="en-A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Long 2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(decimal)</a:t>
                      </a:r>
                      <a:endParaRPr lang="en-A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Time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en-US" sz="1600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Speed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(kts)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Track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(° True)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0355454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Jul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AV98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SCL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BOG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7497520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 Jul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LA800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AKL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SCL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3515476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 Jun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AF229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EZE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CDG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9022825"/>
                  </a:ext>
                </a:extLst>
              </a:tr>
              <a:tr h="6705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  <a:endParaRPr lang="en-A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 Jun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QF63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SYD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JNB</a:t>
                      </a:r>
                      <a:endParaRPr lang="en-A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-48.286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68.475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-48.179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68.055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03:04</a:t>
                      </a:r>
                      <a:endParaRPr lang="en-AU" sz="1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440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291</a:t>
                      </a:r>
                      <a:endParaRPr lang="en-AU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95543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31559-B4FF-46D2-982C-D55453D2C22F}"/>
                  </a:ext>
                </a:extLst>
              </p:cNvPr>
              <p:cNvSpPr txBox="1"/>
              <p:nvPr/>
            </p:nvSpPr>
            <p:spPr>
              <a:xfrm>
                <a:off x="1451298" y="659368"/>
                <a:ext cx="92894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latin typeface="Cambria Math" panose="02040503050406030204" pitchFamily="18" charset="0"/>
                        </a:rPr>
                        <m:t>𝟐𝟎𝟐𝟐</m:t>
                      </m:r>
                      <m:r>
                        <a:rPr lang="en-AU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𝑭𝒍𝒊𝒈𝒉𝒕𝒓𝒂𝒅𝒂𝒓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𝑫𝒂𝒕𝒂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𝑺𝒆𝒕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𝒖𝒔𝒆𝒅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𝒇𝒐𝒍𝒍𝒐𝒘𝒊𝒏𝒈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𝒆𝒙𝒂𝒎𝒑𝒍𝒆𝒔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31559-B4FF-46D2-982C-D55453D2C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298" y="659368"/>
                <a:ext cx="9289401" cy="369332"/>
              </a:xfrm>
              <a:prstGeom prst="rect">
                <a:avLst/>
              </a:prstGeom>
              <a:blipFill>
                <a:blip r:embed="rId2"/>
                <a:stretch>
                  <a:fillRect l="-262" t="-1639" r="-722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Brace 12">
            <a:extLst>
              <a:ext uri="{FF2B5EF4-FFF2-40B4-BE49-F238E27FC236}">
                <a16:creationId xmlns:a16="http://schemas.microsoft.com/office/drawing/2014/main" id="{10FBE872-D2E7-4F30-80EE-DFD1BE37FA5C}"/>
              </a:ext>
            </a:extLst>
          </p:cNvPr>
          <p:cNvSpPr/>
          <p:nvPr/>
        </p:nvSpPr>
        <p:spPr>
          <a:xfrm rot="16200000">
            <a:off x="7081790" y="3043188"/>
            <a:ext cx="533498" cy="5038725"/>
          </a:xfrm>
          <a:prstGeom prst="leftBrace">
            <a:avLst>
              <a:gd name="adj1" fmla="val 25074"/>
              <a:gd name="adj2" fmla="val 49864"/>
            </a:avLst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2B1C737E-5A3B-4E2E-88AB-27B463D201D6}"/>
              </a:ext>
            </a:extLst>
          </p:cNvPr>
          <p:cNvSpPr/>
          <p:nvPr/>
        </p:nvSpPr>
        <p:spPr>
          <a:xfrm rot="16200000">
            <a:off x="10617219" y="4546484"/>
            <a:ext cx="533498" cy="2032133"/>
          </a:xfrm>
          <a:prstGeom prst="leftBrace">
            <a:avLst>
              <a:gd name="adj1" fmla="val 19717"/>
              <a:gd name="adj2" fmla="val 4986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C8279E-9ADB-4338-9917-D9EF736BCA9A}"/>
                  </a:ext>
                </a:extLst>
              </p:cNvPr>
              <p:cNvSpPr txBox="1"/>
              <p:nvPr/>
            </p:nvSpPr>
            <p:spPr>
              <a:xfrm>
                <a:off x="10122541" y="6027319"/>
                <a:ext cx="15228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𝑶𝒃𝒋𝒆𝒄𝒕𝒊𝒗𝒆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C8279E-9ADB-4338-9917-D9EF736BC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2541" y="6027319"/>
                <a:ext cx="1522853" cy="369332"/>
              </a:xfrm>
              <a:prstGeom prst="rect">
                <a:avLst/>
              </a:prstGeom>
              <a:blipFill>
                <a:blip r:embed="rId3"/>
                <a:stretch>
                  <a:fillRect l="-6827" t="-3333" r="-6827" b="-3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50A97F-D057-41CF-B370-91986BF6CA4D}"/>
                  </a:ext>
                </a:extLst>
              </p:cNvPr>
              <p:cNvSpPr txBox="1"/>
              <p:nvPr/>
            </p:nvSpPr>
            <p:spPr>
              <a:xfrm>
                <a:off x="6498945" y="6027319"/>
                <a:ext cx="16991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𝑰𝒏𝒑𝒖𝒕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𝒅𝒂𝒕𝒂</m:t>
                      </m:r>
                    </m:oMath>
                  </m:oMathPara>
                </a14:m>
                <a:endParaRPr lang="en-AU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50A97F-D057-41CF-B370-91986BF6C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945" y="6027319"/>
                <a:ext cx="1699183" cy="369332"/>
              </a:xfrm>
              <a:prstGeom prst="rect">
                <a:avLst/>
              </a:prstGeom>
              <a:blipFill>
                <a:blip r:embed="rId4"/>
                <a:stretch>
                  <a:fillRect l="-5735" r="-3943" b="-3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658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871306" y="878515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06" y="878515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635711" y="2505670"/>
                <a:ext cx="4920578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𝑛𝑜𝑟𝑡h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000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𝑠𝑜𝑢𝑡h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(180°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711" y="2505670"/>
                <a:ext cx="4920578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070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24325203-101B-4ADB-8034-7BF5355E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12" y="476248"/>
            <a:ext cx="2274318" cy="492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F2D8259-459C-46F3-92E9-2132DCD71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5" y="480329"/>
            <a:ext cx="2261206" cy="48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8E61D0-C9D0-4AEF-A7EF-BE941D914726}"/>
              </a:ext>
            </a:extLst>
          </p:cNvPr>
          <p:cNvGrpSpPr/>
          <p:nvPr/>
        </p:nvGrpSpPr>
        <p:grpSpPr>
          <a:xfrm>
            <a:off x="3482671" y="476248"/>
            <a:ext cx="2261206" cy="4893818"/>
            <a:chOff x="3482671" y="476248"/>
            <a:chExt cx="2261206" cy="4893818"/>
          </a:xfrm>
        </p:grpSpPr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id="{BE183524-E6D2-4DC6-9323-11C0880B0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71" y="476248"/>
              <a:ext cx="2261206" cy="489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D90AA1B-87A9-4414-BD91-61957F717E7C}"/>
                </a:ext>
              </a:extLst>
            </p:cNvPr>
            <p:cNvSpPr/>
            <p:nvPr/>
          </p:nvSpPr>
          <p:spPr>
            <a:xfrm>
              <a:off x="3778250" y="4686299"/>
              <a:ext cx="225424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CB72F4A-31F3-4F3C-986B-80566A2AA618}"/>
                </a:ext>
              </a:extLst>
            </p:cNvPr>
            <p:cNvSpPr/>
            <p:nvPr/>
          </p:nvSpPr>
          <p:spPr>
            <a:xfrm>
              <a:off x="4267149" y="4686299"/>
              <a:ext cx="225424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A6DCE2-CFB2-40DF-95DB-B23B3AB402D1}"/>
              </a:ext>
            </a:extLst>
          </p:cNvPr>
          <p:cNvGrpSpPr/>
          <p:nvPr/>
        </p:nvGrpSpPr>
        <p:grpSpPr>
          <a:xfrm>
            <a:off x="9094691" y="486204"/>
            <a:ext cx="2256325" cy="4883254"/>
            <a:chOff x="9094691" y="486204"/>
            <a:chExt cx="2256325" cy="4883254"/>
          </a:xfrm>
        </p:grpSpPr>
        <p:pic>
          <p:nvPicPr>
            <p:cNvPr id="5127" name="Picture 7">
              <a:extLst>
                <a:ext uri="{FF2B5EF4-FFF2-40B4-BE49-F238E27FC236}">
                  <a16:creationId xmlns:a16="http://schemas.microsoft.com/office/drawing/2014/main" id="{A198E990-0A10-4EAB-97A7-EB89C2945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4691" y="486204"/>
              <a:ext cx="2256325" cy="488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350573-DCCA-4B15-9F70-074C5112092B}"/>
                </a:ext>
              </a:extLst>
            </p:cNvPr>
            <p:cNvSpPr/>
            <p:nvPr/>
          </p:nvSpPr>
          <p:spPr>
            <a:xfrm>
              <a:off x="10338328" y="4686299"/>
              <a:ext cx="1012688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2EE1A79-90EC-4F64-88F4-7D0309212F4D}"/>
              </a:ext>
            </a:extLst>
          </p:cNvPr>
          <p:cNvCxnSpPr/>
          <p:nvPr/>
        </p:nvCxnSpPr>
        <p:spPr>
          <a:xfrm>
            <a:off x="6096000" y="476250"/>
            <a:ext cx="0" cy="5973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AA419A-52B3-45DA-99A2-14699D3F9B6A}"/>
                  </a:ext>
                </a:extLst>
              </p:cNvPr>
              <p:cNvSpPr txBox="1"/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𝑺𝑻𝑨𝑹𝑻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AA419A-52B3-45DA-99A2-14699D3F9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blipFill>
                <a:blip r:embed="rId6"/>
                <a:stretch>
                  <a:fillRect l="-1068" t="-4444" r="-1957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0BE7F32-6F8D-408D-B20C-2EBCEE3B1FB4}"/>
                  </a:ext>
                </a:extLst>
              </p:cNvPr>
              <p:cNvSpPr txBox="1"/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𝑬𝑵𝑫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0BE7F32-6F8D-408D-B20C-2EBCEE3B1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blipFill>
                <a:blip r:embed="rId7"/>
                <a:stretch>
                  <a:fillRect l="-1731" t="-4444" r="-2500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ight Brace 64">
            <a:extLst>
              <a:ext uri="{FF2B5EF4-FFF2-40B4-BE49-F238E27FC236}">
                <a16:creationId xmlns:a16="http://schemas.microsoft.com/office/drawing/2014/main" id="{D30E2588-9C6A-44CD-91F1-6DC20351552A}"/>
              </a:ext>
            </a:extLst>
          </p:cNvPr>
          <p:cNvSpPr/>
          <p:nvPr/>
        </p:nvSpPr>
        <p:spPr>
          <a:xfrm rot="5400000">
            <a:off x="3077822" y="3317655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Right Brace 65">
            <a:extLst>
              <a:ext uri="{FF2B5EF4-FFF2-40B4-BE49-F238E27FC236}">
                <a16:creationId xmlns:a16="http://schemas.microsoft.com/office/drawing/2014/main" id="{737770A6-3240-49E2-899F-6FC7AB1F0B64}"/>
              </a:ext>
            </a:extLst>
          </p:cNvPr>
          <p:cNvSpPr/>
          <p:nvPr/>
        </p:nvSpPr>
        <p:spPr>
          <a:xfrm rot="5400000">
            <a:off x="8684004" y="3317654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354D86-171B-4952-8124-6A27234A5E7E}"/>
              </a:ext>
            </a:extLst>
          </p:cNvPr>
          <p:cNvSpPr/>
          <p:nvPr/>
        </p:nvSpPr>
        <p:spPr>
          <a:xfrm>
            <a:off x="840984" y="443865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6F30C44-5F78-44E9-996F-BAAC5CE6AA2F}"/>
              </a:ext>
            </a:extLst>
          </p:cNvPr>
          <p:cNvSpPr/>
          <p:nvPr/>
        </p:nvSpPr>
        <p:spPr>
          <a:xfrm>
            <a:off x="804994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F2BC264-B680-4C4B-82C5-49F67A2657BD}"/>
              </a:ext>
            </a:extLst>
          </p:cNvPr>
          <p:cNvSpPr/>
          <p:nvPr/>
        </p:nvSpPr>
        <p:spPr>
          <a:xfrm>
            <a:off x="837874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53EB22D-054D-445F-B28C-275A0A526448}"/>
              </a:ext>
            </a:extLst>
          </p:cNvPr>
          <p:cNvSpPr/>
          <p:nvPr/>
        </p:nvSpPr>
        <p:spPr>
          <a:xfrm>
            <a:off x="1796814" y="240606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81DFAF5-05E4-4539-A1E9-30DBC94F0CF9}"/>
              </a:ext>
            </a:extLst>
          </p:cNvPr>
          <p:cNvSpPr/>
          <p:nvPr/>
        </p:nvSpPr>
        <p:spPr>
          <a:xfrm>
            <a:off x="4413250" y="4458807"/>
            <a:ext cx="410633" cy="678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86C7844-F8C0-458C-9D1B-1C756BFCB46C}"/>
              </a:ext>
            </a:extLst>
          </p:cNvPr>
          <p:cNvSpPr/>
          <p:nvPr/>
        </p:nvSpPr>
        <p:spPr>
          <a:xfrm>
            <a:off x="4122693" y="65852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82506A-3AD4-4DBA-8A59-7D0E8F4AF738}"/>
              </a:ext>
            </a:extLst>
          </p:cNvPr>
          <p:cNvSpPr/>
          <p:nvPr/>
        </p:nvSpPr>
        <p:spPr>
          <a:xfrm>
            <a:off x="740992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7A22F3E-2822-4A1C-BCEF-913AC455ECB0}"/>
              </a:ext>
            </a:extLst>
          </p:cNvPr>
          <p:cNvSpPr/>
          <p:nvPr/>
        </p:nvSpPr>
        <p:spPr>
          <a:xfrm>
            <a:off x="6447169" y="286675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C1EC950-4AA4-4919-9AAB-E737B63548DE}"/>
              </a:ext>
            </a:extLst>
          </p:cNvPr>
          <p:cNvSpPr/>
          <p:nvPr/>
        </p:nvSpPr>
        <p:spPr>
          <a:xfrm>
            <a:off x="6486824" y="444814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8F5AD94-FAE5-4044-BE70-DE3D8C6064BE}"/>
              </a:ext>
            </a:extLst>
          </p:cNvPr>
          <p:cNvSpPr/>
          <p:nvPr/>
        </p:nvSpPr>
        <p:spPr>
          <a:xfrm>
            <a:off x="10048874" y="4506984"/>
            <a:ext cx="330201" cy="6403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9AC667F-5C49-443F-AE41-A091C34297FF}"/>
              </a:ext>
            </a:extLst>
          </p:cNvPr>
          <p:cNvSpPr/>
          <p:nvPr/>
        </p:nvSpPr>
        <p:spPr>
          <a:xfrm>
            <a:off x="4394200" y="2377693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684833B-E75A-403E-BCA2-748F8465C4A7}"/>
              </a:ext>
            </a:extLst>
          </p:cNvPr>
          <p:cNvSpPr/>
          <p:nvPr/>
        </p:nvSpPr>
        <p:spPr>
          <a:xfrm>
            <a:off x="3464419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4AA4FCC-93E4-49E4-A828-7434BFD3B2AF}"/>
              </a:ext>
            </a:extLst>
          </p:cNvPr>
          <p:cNvSpPr/>
          <p:nvPr/>
        </p:nvSpPr>
        <p:spPr>
          <a:xfrm>
            <a:off x="1004887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A38B47-B3E8-4669-A95F-FCEB31A428F5}"/>
              </a:ext>
            </a:extLst>
          </p:cNvPr>
          <p:cNvSpPr/>
          <p:nvPr/>
        </p:nvSpPr>
        <p:spPr>
          <a:xfrm>
            <a:off x="9078748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2F673B3-F9CF-476A-90DE-F8075881E56E}"/>
              </a:ext>
            </a:extLst>
          </p:cNvPr>
          <p:cNvSpPr/>
          <p:nvPr/>
        </p:nvSpPr>
        <p:spPr>
          <a:xfrm>
            <a:off x="9729527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C787FA4-DCE4-47DD-9299-12B20B3A1A6E}"/>
              </a:ext>
            </a:extLst>
          </p:cNvPr>
          <p:cNvSpPr/>
          <p:nvPr/>
        </p:nvSpPr>
        <p:spPr>
          <a:xfrm>
            <a:off x="6422699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29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484546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367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B90F2B-A47E-4C73-AFE7-DBA876B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89" y="1763016"/>
            <a:ext cx="3974472" cy="29848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186115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/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/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/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/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986145E-4429-4F58-BD3A-26852E89FD27}"/>
              </a:ext>
            </a:extLst>
          </p:cNvPr>
          <p:cNvSpPr/>
          <p:nvPr/>
        </p:nvSpPr>
        <p:spPr>
          <a:xfrm>
            <a:off x="5750887" y="2525623"/>
            <a:ext cx="6069638" cy="2427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813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B90F2B-A47E-4C73-AFE7-DBA876B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89" y="1763016"/>
            <a:ext cx="3974472" cy="29848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655813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/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/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/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/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646D027-48E1-48DA-A5F8-371FC346901F}"/>
              </a:ext>
            </a:extLst>
          </p:cNvPr>
          <p:cNvSpPr/>
          <p:nvPr/>
        </p:nvSpPr>
        <p:spPr>
          <a:xfrm>
            <a:off x="5750887" y="2935987"/>
            <a:ext cx="6069638" cy="201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5823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B90F2B-A47E-4C73-AFE7-DBA876B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89" y="1763016"/>
            <a:ext cx="3974472" cy="29848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998795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/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/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/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/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7FF1453E-483E-43A4-991C-0BB389B0C883}"/>
              </a:ext>
            </a:extLst>
          </p:cNvPr>
          <p:cNvSpPr/>
          <p:nvPr/>
        </p:nvSpPr>
        <p:spPr>
          <a:xfrm>
            <a:off x="5750887" y="3661849"/>
            <a:ext cx="6069638" cy="129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808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B90F2B-A47E-4C73-AFE7-DBA876B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89" y="1763016"/>
            <a:ext cx="3974472" cy="29848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61215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/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/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/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/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19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0B90F2B-A47E-4C73-AFE7-DBA876B9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89" y="1763016"/>
            <a:ext cx="3974472" cy="298481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94673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2022-07-15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AV98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Bogota BOG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-20.961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-20.709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-74.537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02:07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429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000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7A8A48-A7F2-4D18-B490-D165032B3476}"/>
                  </a:ext>
                </a:extLst>
              </p:cNvPr>
              <p:cNvSpPr txBox="1"/>
              <p:nvPr/>
            </p:nvSpPr>
            <p:spPr>
              <a:xfrm>
                <a:off x="7820728" y="4965197"/>
                <a:ext cx="2227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≈429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7A8A48-A7F2-4D18-B490-D165032B3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728" y="4965197"/>
                <a:ext cx="222772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𝒏𝒐𝒓𝒕𝒉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466561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/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730E44-419B-40E6-8C5B-4F9635F5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510" y="2115259"/>
                <a:ext cx="930063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/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4725CA-C9C5-4803-BA10-8C9B1364A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887" y="2525623"/>
                <a:ext cx="18006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/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1EA59-4AB9-432A-9851-9604183D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64" y="3093736"/>
                <a:ext cx="175560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0D3190-771F-48DD-A333-062A1D2BDF56}"/>
                  </a:ext>
                </a:extLst>
              </p:cNvPr>
              <p:cNvSpPr txBox="1"/>
              <p:nvPr/>
            </p:nvSpPr>
            <p:spPr>
              <a:xfrm>
                <a:off x="834873" y="5852067"/>
                <a:ext cx="6554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=000°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𝐿𝑎𝑡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𝑁𝑜𝑟𝑡h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𝐿𝑎𝑡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0D3190-771F-48DD-A333-062A1D2BD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73" y="5852067"/>
                <a:ext cx="6554551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/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E2BB9F-8086-47E2-B9BA-3B840A445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994" y="3661849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BB12BF-1033-4319-BC84-98F4C5647F07}"/>
              </a:ext>
            </a:extLst>
          </p:cNvPr>
          <p:cNvCxnSpPr>
            <a:cxnSpLocks/>
          </p:cNvCxnSpPr>
          <p:nvPr/>
        </p:nvCxnSpPr>
        <p:spPr>
          <a:xfrm flipV="1">
            <a:off x="9115425" y="3255422"/>
            <a:ext cx="1209254" cy="17097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BEF711-A6D3-4F79-87C9-4641A3CC5B0A}"/>
              </a:ext>
            </a:extLst>
          </p:cNvPr>
          <p:cNvCxnSpPr>
            <a:cxnSpLocks/>
          </p:cNvCxnSpPr>
          <p:nvPr/>
        </p:nvCxnSpPr>
        <p:spPr>
          <a:xfrm flipH="1" flipV="1">
            <a:off x="4638781" y="4873590"/>
            <a:ext cx="3078430" cy="2490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29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09DDC-B8BF-4513-93B4-CE86AF29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94" y="804686"/>
            <a:ext cx="11030012" cy="52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B2FBC-5384-F6D0-413A-7D993CA0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45" y="369903"/>
            <a:ext cx="2826931" cy="61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12D7A43-4858-DBBA-4ED6-FE0EBBD4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45" y="369900"/>
            <a:ext cx="2826931" cy="611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5A357B3-58D9-3390-C086-3F0DE7AE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46" y="369906"/>
            <a:ext cx="2826931" cy="61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5D815C-E66F-E03E-D878-1485B3F29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361"/>
          <a:stretch/>
        </p:blipFill>
        <p:spPr>
          <a:xfrm>
            <a:off x="877098" y="2538139"/>
            <a:ext cx="1100884" cy="1105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904081-6350-AAD6-F63E-8261D8822687}"/>
                  </a:ext>
                </a:extLst>
              </p:cNvPr>
              <p:cNvSpPr txBox="1"/>
              <p:nvPr/>
            </p:nvSpPr>
            <p:spPr>
              <a:xfrm>
                <a:off x="210060" y="1257300"/>
                <a:ext cx="243496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𝐹𝑙𝑖𝑔h𝑡𝑟𝑎𝑑𝑎𝑟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𝐴𝑝𝑝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𝑖𝑐𝑜𝑛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904081-6350-AAD6-F63E-8261D8822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60" y="1257300"/>
                <a:ext cx="2434961" cy="861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F07A46-D078-D653-C89B-6D2424DE943F}"/>
                  </a:ext>
                </a:extLst>
              </p:cNvPr>
              <p:cNvSpPr txBox="1"/>
              <p:nvPr/>
            </p:nvSpPr>
            <p:spPr>
              <a:xfrm>
                <a:off x="739756" y="4062923"/>
                <a:ext cx="1375568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𝑇𝑦𝑝𝑖𝑐𝑎𝑙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𝑣𝑖𝑒𝑤𝑠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F07A46-D078-D653-C89B-6D2424DE9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56" y="4062923"/>
                <a:ext cx="1375568" cy="8617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93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871305" y="867882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05" y="867882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685949" y="2356829"/>
                <a:ext cx="4820101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𝑒𝑎𝑠𝑡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090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𝑑𝑢𝑒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𝑤𝑒𝑠𝑡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(270°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949" y="2356829"/>
                <a:ext cx="4820101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6233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9639E6EF-DC0F-456D-A101-A8BC82B2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17" y="490892"/>
            <a:ext cx="2273858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AAB2747-4AF0-489C-9EC5-76B6939D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73" y="476250"/>
            <a:ext cx="2280624" cy="493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D5BA6-4491-4684-A3A9-AAF33323EE58}"/>
              </a:ext>
            </a:extLst>
          </p:cNvPr>
          <p:cNvCxnSpPr/>
          <p:nvPr/>
        </p:nvCxnSpPr>
        <p:spPr>
          <a:xfrm>
            <a:off x="6096000" y="476250"/>
            <a:ext cx="0" cy="5973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65F1B63-8D3B-4405-A37B-EEAFE9A444B6}"/>
              </a:ext>
            </a:extLst>
          </p:cNvPr>
          <p:cNvGrpSpPr/>
          <p:nvPr/>
        </p:nvGrpSpPr>
        <p:grpSpPr>
          <a:xfrm>
            <a:off x="9065275" y="490892"/>
            <a:ext cx="2280624" cy="4935843"/>
            <a:chOff x="9065275" y="490892"/>
            <a:chExt cx="2280624" cy="4935843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D3435097-06B3-463C-B582-B687169D9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275" y="490892"/>
              <a:ext cx="2280624" cy="4935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E9FCF0-0A87-40BF-97CF-B5F76BDCDFC5}"/>
                </a:ext>
              </a:extLst>
            </p:cNvPr>
            <p:cNvSpPr/>
            <p:nvPr/>
          </p:nvSpPr>
          <p:spPr>
            <a:xfrm>
              <a:off x="10325100" y="4736041"/>
              <a:ext cx="1020799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566E69-0988-4293-92F5-C09B7A905E41}"/>
              </a:ext>
            </a:extLst>
          </p:cNvPr>
          <p:cNvGrpSpPr/>
          <p:nvPr/>
        </p:nvGrpSpPr>
        <p:grpSpPr>
          <a:xfrm>
            <a:off x="3466887" y="476250"/>
            <a:ext cx="2280723" cy="4935842"/>
            <a:chOff x="3466887" y="476250"/>
            <a:chExt cx="2280723" cy="4935842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4A9AE38-35EC-49DF-ACA4-0456C38B1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987" y="476250"/>
              <a:ext cx="2280623" cy="4935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1CFABA-A35B-4B6B-8B7E-7274760147C9}"/>
                </a:ext>
              </a:extLst>
            </p:cNvPr>
            <p:cNvSpPr/>
            <p:nvPr/>
          </p:nvSpPr>
          <p:spPr>
            <a:xfrm>
              <a:off x="3466887" y="4716463"/>
              <a:ext cx="1022563" cy="241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03A235-E382-422B-807E-0F330C7411FB}"/>
                  </a:ext>
                </a:extLst>
              </p:cNvPr>
              <p:cNvSpPr txBox="1"/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𝑺𝑻𝑨𝑹𝑻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03A235-E382-422B-807E-0F330C741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blipFill>
                <a:blip r:embed="rId6"/>
                <a:stretch>
                  <a:fillRect l="-1068" t="-4444" r="-1957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E669AD-6A08-4A2B-A12A-4429DD35B364}"/>
                  </a:ext>
                </a:extLst>
              </p:cNvPr>
              <p:cNvSpPr txBox="1"/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𝑬𝑵𝑫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E669AD-6A08-4A2B-A12A-4429DD35B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blipFill>
                <a:blip r:embed="rId7"/>
                <a:stretch>
                  <a:fillRect l="-1731" t="-4444" r="-2500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id="{92E1AD9A-4311-4C36-8681-E38698E97427}"/>
              </a:ext>
            </a:extLst>
          </p:cNvPr>
          <p:cNvSpPr/>
          <p:nvPr/>
        </p:nvSpPr>
        <p:spPr>
          <a:xfrm rot="5400000">
            <a:off x="3077822" y="3317655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BBAF24B-E244-40F2-9D70-A3A1677B1475}"/>
              </a:ext>
            </a:extLst>
          </p:cNvPr>
          <p:cNvSpPr/>
          <p:nvPr/>
        </p:nvSpPr>
        <p:spPr>
          <a:xfrm rot="5400000">
            <a:off x="8684004" y="3317654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AB88BF-9E9F-47B2-94B3-EB9AC4C32424}"/>
              </a:ext>
            </a:extLst>
          </p:cNvPr>
          <p:cNvSpPr/>
          <p:nvPr/>
        </p:nvSpPr>
        <p:spPr>
          <a:xfrm>
            <a:off x="840984" y="443865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4D4FAF-A18E-40C4-9347-84395F9D54FC}"/>
              </a:ext>
            </a:extLst>
          </p:cNvPr>
          <p:cNvSpPr/>
          <p:nvPr/>
        </p:nvSpPr>
        <p:spPr>
          <a:xfrm>
            <a:off x="804994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A8796B-5D7C-4820-A9E7-3821E2B3DA84}"/>
              </a:ext>
            </a:extLst>
          </p:cNvPr>
          <p:cNvSpPr/>
          <p:nvPr/>
        </p:nvSpPr>
        <p:spPr>
          <a:xfrm>
            <a:off x="837874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60CDB2-216C-4C38-A9E7-3FC419A8F8A3}"/>
              </a:ext>
            </a:extLst>
          </p:cNvPr>
          <p:cNvSpPr/>
          <p:nvPr/>
        </p:nvSpPr>
        <p:spPr>
          <a:xfrm>
            <a:off x="1796814" y="240606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8FBDD-A251-4E86-A495-1674D231F6C2}"/>
              </a:ext>
            </a:extLst>
          </p:cNvPr>
          <p:cNvSpPr/>
          <p:nvPr/>
        </p:nvSpPr>
        <p:spPr>
          <a:xfrm>
            <a:off x="4413250" y="4458807"/>
            <a:ext cx="410633" cy="678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41F491-758F-45A8-863C-85E86F916BB2}"/>
              </a:ext>
            </a:extLst>
          </p:cNvPr>
          <p:cNvSpPr/>
          <p:nvPr/>
        </p:nvSpPr>
        <p:spPr>
          <a:xfrm>
            <a:off x="4122693" y="65852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97ACFB-9A75-4CE3-B53B-1D9D96A90980}"/>
              </a:ext>
            </a:extLst>
          </p:cNvPr>
          <p:cNvSpPr/>
          <p:nvPr/>
        </p:nvSpPr>
        <p:spPr>
          <a:xfrm>
            <a:off x="740992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28CF8A-BC5C-49E4-92C5-A2FB14FDC8A1}"/>
              </a:ext>
            </a:extLst>
          </p:cNvPr>
          <p:cNvSpPr/>
          <p:nvPr/>
        </p:nvSpPr>
        <p:spPr>
          <a:xfrm>
            <a:off x="6447169" y="286675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70D5AA-D611-435E-A25E-586E305A1F3E}"/>
              </a:ext>
            </a:extLst>
          </p:cNvPr>
          <p:cNvSpPr/>
          <p:nvPr/>
        </p:nvSpPr>
        <p:spPr>
          <a:xfrm>
            <a:off x="6486824" y="444814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64B03F-FAD7-4EF7-B9EA-5050522E3AB6}"/>
              </a:ext>
            </a:extLst>
          </p:cNvPr>
          <p:cNvSpPr/>
          <p:nvPr/>
        </p:nvSpPr>
        <p:spPr>
          <a:xfrm>
            <a:off x="10048874" y="4506984"/>
            <a:ext cx="330201" cy="6403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600393-03A5-4726-BE53-08E0C1F2ADA0}"/>
              </a:ext>
            </a:extLst>
          </p:cNvPr>
          <p:cNvSpPr/>
          <p:nvPr/>
        </p:nvSpPr>
        <p:spPr>
          <a:xfrm>
            <a:off x="4394200" y="2377693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2ED73C-1A82-4F0B-99F8-4FF5AF1F3302}"/>
              </a:ext>
            </a:extLst>
          </p:cNvPr>
          <p:cNvSpPr/>
          <p:nvPr/>
        </p:nvSpPr>
        <p:spPr>
          <a:xfrm>
            <a:off x="3464419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EE642B-A2E2-4330-9D10-A10D5DC22A31}"/>
              </a:ext>
            </a:extLst>
          </p:cNvPr>
          <p:cNvSpPr/>
          <p:nvPr/>
        </p:nvSpPr>
        <p:spPr>
          <a:xfrm>
            <a:off x="1004887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4AABF0F-AE87-4F70-AA53-B7D8925B574E}"/>
              </a:ext>
            </a:extLst>
          </p:cNvPr>
          <p:cNvSpPr/>
          <p:nvPr/>
        </p:nvSpPr>
        <p:spPr>
          <a:xfrm>
            <a:off x="9078748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6C11DAF-5E29-427A-9203-15E89866A64F}"/>
              </a:ext>
            </a:extLst>
          </p:cNvPr>
          <p:cNvSpPr/>
          <p:nvPr/>
        </p:nvSpPr>
        <p:spPr>
          <a:xfrm>
            <a:off x="9729527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E9A3D09-9EB3-4301-BC01-98712CD21A1F}"/>
              </a:ext>
            </a:extLst>
          </p:cNvPr>
          <p:cNvSpPr/>
          <p:nvPr/>
        </p:nvSpPr>
        <p:spPr>
          <a:xfrm>
            <a:off x="6422699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86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03419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6160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851141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2A4D2968-7AA2-4D87-AF95-9A011CDBD252}"/>
              </a:ext>
            </a:extLst>
          </p:cNvPr>
          <p:cNvSpPr/>
          <p:nvPr/>
        </p:nvSpPr>
        <p:spPr>
          <a:xfrm>
            <a:off x="5594423" y="2525623"/>
            <a:ext cx="6226102" cy="2427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796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08346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C09C9D1-F57C-4CA4-BFF3-80B2AB901643}"/>
              </a:ext>
            </a:extLst>
          </p:cNvPr>
          <p:cNvSpPr/>
          <p:nvPr/>
        </p:nvSpPr>
        <p:spPr>
          <a:xfrm>
            <a:off x="5750887" y="2920037"/>
            <a:ext cx="6069638" cy="203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587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81209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E11E2135-5695-46DE-ACBE-8400D80BBBFA}"/>
              </a:ext>
            </a:extLst>
          </p:cNvPr>
          <p:cNvSpPr/>
          <p:nvPr/>
        </p:nvSpPr>
        <p:spPr>
          <a:xfrm>
            <a:off x="5750887" y="3352800"/>
            <a:ext cx="6069638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07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69925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186656C-FD29-4D6F-BD38-DEC70940C159}"/>
              </a:ext>
            </a:extLst>
          </p:cNvPr>
          <p:cNvSpPr/>
          <p:nvPr/>
        </p:nvSpPr>
        <p:spPr>
          <a:xfrm>
            <a:off x="5750887" y="4046111"/>
            <a:ext cx="6069638" cy="90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817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43343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144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F6E25-561A-4B35-B12F-42BFCFD4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25" y="1763148"/>
            <a:ext cx="4025636" cy="30232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642765"/>
              </p:ext>
            </p:extLst>
          </p:nvPr>
        </p:nvGraphicFramePr>
        <p:xfrm>
          <a:off x="915469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2022-07-22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LA800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Auckland AKL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Santiago SCL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-135.995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-57.109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-135.375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02:32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477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090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𝒕𝒓𝒂𝒗𝒆𝒍𝒍𝒊𝒏𝒈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𝒆𝒂𝒔𝒕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24" y="492531"/>
                <a:ext cx="517641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8099E2-E462-41A8-A15E-84078C4014AC}"/>
                  </a:ext>
                </a:extLst>
              </p:cNvPr>
              <p:cNvSpPr txBox="1"/>
              <p:nvPr/>
            </p:nvSpPr>
            <p:spPr>
              <a:xfrm>
                <a:off x="7873888" y="5224660"/>
                <a:ext cx="22790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≈477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8099E2-E462-41A8-A15E-84078C401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888" y="5224660"/>
                <a:ext cx="2279022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80350B-D6BE-4D2C-A335-7B7825FCBCBD}"/>
                  </a:ext>
                </a:extLst>
              </p:cNvPr>
              <p:cNvSpPr txBox="1"/>
              <p:nvPr/>
            </p:nvSpPr>
            <p:spPr>
              <a:xfrm>
                <a:off x="751957" y="5864266"/>
                <a:ext cx="6401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=090°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𝐿𝑎𝑡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𝐿𝑎𝑡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𝐸𝑎𝑠𝑡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𝐿𝑜𝑛𝑔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80350B-D6BE-4D2C-A335-7B7825FCB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57" y="5864266"/>
                <a:ext cx="6401111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/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799A5-206F-4229-BB95-542672F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68" y="2133119"/>
                <a:ext cx="93006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/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BC43A7-A5AA-4989-8948-802FA2E7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5" y="2905435"/>
                <a:ext cx="18006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/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B0FE1F-0CCB-4841-95C9-8F57852A7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26" y="3475773"/>
                <a:ext cx="180690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/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517F92-D6F5-4879-B5F7-59D4961C6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052" y="4012107"/>
                <a:ext cx="173957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/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𝐴𝑛𝑔𝑙𝑒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𝐿𝑎𝑡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1A7590-C6A0-499E-BB0F-9F9BE925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23" y="2526578"/>
                <a:ext cx="216302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7E64B7-27D9-42AD-A6E0-731B35D7B1E6}"/>
              </a:ext>
            </a:extLst>
          </p:cNvPr>
          <p:cNvCxnSpPr>
            <a:cxnSpLocks/>
          </p:cNvCxnSpPr>
          <p:nvPr/>
        </p:nvCxnSpPr>
        <p:spPr>
          <a:xfrm flipV="1">
            <a:off x="9467850" y="3680147"/>
            <a:ext cx="887947" cy="14633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50E3FA-B467-4635-BA51-9D44ACEBF575}"/>
              </a:ext>
            </a:extLst>
          </p:cNvPr>
          <p:cNvCxnSpPr>
            <a:cxnSpLocks/>
          </p:cNvCxnSpPr>
          <p:nvPr/>
        </p:nvCxnSpPr>
        <p:spPr>
          <a:xfrm flipH="1" flipV="1">
            <a:off x="4836278" y="4915071"/>
            <a:ext cx="2808942" cy="4128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502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FCB33-C895-40D1-B520-6B0A08939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1" y="755733"/>
            <a:ext cx="10787277" cy="53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52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740D2B-3E83-4CCA-AD04-6122C23387B3}"/>
                  </a:ext>
                </a:extLst>
              </p:cNvPr>
              <p:cNvSpPr txBox="1"/>
              <p:nvPr/>
            </p:nvSpPr>
            <p:spPr>
              <a:xfrm>
                <a:off x="2534444" y="2998113"/>
                <a:ext cx="7123104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𝐷𝑢𝑟𝑖𝑛𝑔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𝑠𝑐𝑟𝑒𝑒𝑛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𝑡𝑟𝑎𝑣𝑒𝑙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𝒎𝒖𝒔𝒕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𝑟𝑒𝑚𝑎𝑖𝑛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𝑐𝑜𝑛𝑠𝑡𝑎𝑛𝑡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740D2B-3E83-4CCA-AD04-6122C2338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444" y="2998113"/>
                <a:ext cx="7123104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91FE8A-C28E-4710-A4F0-DD5AC5CD81DC}"/>
                  </a:ext>
                </a:extLst>
              </p:cNvPr>
              <p:cNvSpPr txBox="1"/>
              <p:nvPr/>
            </p:nvSpPr>
            <p:spPr>
              <a:xfrm>
                <a:off x="1278908" y="4517253"/>
                <a:ext cx="9634176" cy="1292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𝑅𝑒𝑐𝑜𝑟𝑑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𝒂𝒑𝒑𝒓𝒐𝒙𝒊𝒎𝒂𝒕𝒆𝒍𝒚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𝒔𝒆𝒄𝒐𝒏𝒅𝒔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𝒐𝒓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𝒎𝒐𝒓𝒆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𝑚𝑖𝑛𝑖𝑚𝑖𝑠𝑒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𝑒𝑟𝑟𝑜𝑟𝑠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𝑐𝑎𝑢𝑠𝑒𝑑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𝑜𝑛𝑒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𝑠𝑒𝑐𝑜𝑛𝑑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𝑡𝑖𝑚𝑖𝑛𝑔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𝑟𝑒𝑠𝑜𝑙𝑢𝑡𝑖𝑜𝑛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𝑡h𝑟𝑒𝑒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𝑑𝑒𝑐𝑖𝑚𝑎𝑙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𝑝𝑙𝑎𝑐𝑒𝑠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𝐿𝑎𝑡𝑖𝑡𝑢𝑑𝑒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𝐿𝑜𝑛𝑔𝑖𝑡𝑢𝑑𝑒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91FE8A-C28E-4710-A4F0-DD5AC5CD8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08" y="4517253"/>
                <a:ext cx="9634176" cy="1292662"/>
              </a:xfrm>
              <a:prstGeom prst="rect">
                <a:avLst/>
              </a:prstGeom>
              <a:blipFill>
                <a:blip r:embed="rId3"/>
                <a:stretch>
                  <a:fillRect t="-849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A48D6-81C2-4AE9-8B6F-7EB0D25CB0B8}"/>
                  </a:ext>
                </a:extLst>
              </p:cNvPr>
              <p:cNvSpPr txBox="1"/>
              <p:nvPr/>
            </p:nvSpPr>
            <p:spPr>
              <a:xfrm>
                <a:off x="2519632" y="1476570"/>
                <a:ext cx="7152727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𝑏𝑒𝑠𝑡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𝑤𝑎𝑦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𝑐𝑎𝑝𝑡𝑢𝑟𝑒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𝑡h𝑒𝑠𝑒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𝒔𝒄𝒓𝒆𝒆𝒏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𝒓𝒆𝒄𝒐𝒓𝒅𝒊𝒏𝒈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𝑦𝑜𝑢𝑟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𝑚𝑜𝑏𝑖𝑙𝑒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𝑝h𝑜𝑛𝑒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A48D6-81C2-4AE9-8B6F-7EB0D25CB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632" y="1476570"/>
                <a:ext cx="7152727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958541" y="825352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541" y="825352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1845922" y="2441321"/>
                <a:ext cx="850015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𝑎𝑛𝑦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𝑏𝑢𝑡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𝑤𝑖𝑡h𝑖𝑛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±8°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𝑒𝑞𝑢𝑎𝑡𝑜𝑟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22" y="2441321"/>
                <a:ext cx="8500153" cy="1231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93EB9-796B-4FF7-AD9E-CBF1DD051983}"/>
                  </a:ext>
                </a:extLst>
              </p:cNvPr>
              <p:cNvSpPr txBox="1"/>
              <p:nvPr/>
            </p:nvSpPr>
            <p:spPr>
              <a:xfrm>
                <a:off x="3674247" y="4672844"/>
                <a:ext cx="48435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𝑃𝑙𝑎𝑛𝑒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𝑇𝑟𝑖𝑔𝑜𝑛𝑜𝑚𝑒𝑡𝑟𝑦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93EB9-796B-4FF7-AD9E-CBF1DD051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247" y="4672844"/>
                <a:ext cx="4843505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125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F0A3E1B4-8FA6-4F6A-9405-1F560EC6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55" y="466724"/>
            <a:ext cx="2273858" cy="492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7F0B24-D5A1-4AF9-BD28-DE86A2DF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6" y="485774"/>
            <a:ext cx="2269457" cy="49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10D40-D851-402E-8CEA-A4A8C91368D4}"/>
              </a:ext>
            </a:extLst>
          </p:cNvPr>
          <p:cNvCxnSpPr/>
          <p:nvPr/>
        </p:nvCxnSpPr>
        <p:spPr>
          <a:xfrm>
            <a:off x="6096000" y="476250"/>
            <a:ext cx="0" cy="5973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B1931-7CD7-49FA-9044-B5F5F457DE1D}"/>
              </a:ext>
            </a:extLst>
          </p:cNvPr>
          <p:cNvGrpSpPr/>
          <p:nvPr/>
        </p:nvGrpSpPr>
        <p:grpSpPr>
          <a:xfrm>
            <a:off x="9076718" y="474408"/>
            <a:ext cx="2277408" cy="4928884"/>
            <a:chOff x="9076718" y="474408"/>
            <a:chExt cx="2277408" cy="4928884"/>
          </a:xfrm>
        </p:grpSpPr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32EBBAEE-8F11-4055-890C-32A7521E9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6718" y="474408"/>
              <a:ext cx="2277408" cy="4928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FD4C94-6569-47D9-81D6-82AF166C802C}"/>
                </a:ext>
              </a:extLst>
            </p:cNvPr>
            <p:cNvSpPr/>
            <p:nvPr/>
          </p:nvSpPr>
          <p:spPr>
            <a:xfrm>
              <a:off x="10325375" y="4711699"/>
              <a:ext cx="1020799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A3CCEE-9950-4CD5-93BA-9BF2FAC9FD1A}"/>
              </a:ext>
            </a:extLst>
          </p:cNvPr>
          <p:cNvGrpSpPr/>
          <p:nvPr/>
        </p:nvGrpSpPr>
        <p:grpSpPr>
          <a:xfrm>
            <a:off x="3466427" y="476248"/>
            <a:ext cx="2272096" cy="4917387"/>
            <a:chOff x="3466427" y="476248"/>
            <a:chExt cx="2272096" cy="491738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16581B3-41D4-4AF1-917D-CB435C0DD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427" y="476248"/>
              <a:ext cx="2272096" cy="491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27FF1D-5ED7-448E-A97C-2605D86B7B48}"/>
                </a:ext>
              </a:extLst>
            </p:cNvPr>
            <p:cNvSpPr/>
            <p:nvPr/>
          </p:nvSpPr>
          <p:spPr>
            <a:xfrm>
              <a:off x="3466427" y="4705349"/>
              <a:ext cx="1020799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A59778-C09A-456A-A95C-4FA0F8CACCD3}"/>
                  </a:ext>
                </a:extLst>
              </p:cNvPr>
              <p:cNvSpPr txBox="1"/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𝑺𝑻𝑨𝑹𝑻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A59778-C09A-456A-A95C-4FA0F8CAC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blipFill>
                <a:blip r:embed="rId6"/>
                <a:stretch>
                  <a:fillRect l="-1068" t="-4444" r="-1957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652D14-77A2-49A9-9CA3-BDACAF8FD1FE}"/>
                  </a:ext>
                </a:extLst>
              </p:cNvPr>
              <p:cNvSpPr txBox="1"/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𝑬𝑵𝑫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652D14-77A2-49A9-9CA3-BDACAF8FD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blipFill>
                <a:blip r:embed="rId7"/>
                <a:stretch>
                  <a:fillRect l="-1731" t="-4444" r="-2500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698DB122-D811-4451-AB02-63434AE4C569}"/>
              </a:ext>
            </a:extLst>
          </p:cNvPr>
          <p:cNvSpPr/>
          <p:nvPr/>
        </p:nvSpPr>
        <p:spPr>
          <a:xfrm rot="5400000">
            <a:off x="3077822" y="3317655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318FED32-4A30-43AE-BDB6-4D7D5C5CA65E}"/>
              </a:ext>
            </a:extLst>
          </p:cNvPr>
          <p:cNvSpPr/>
          <p:nvPr/>
        </p:nvSpPr>
        <p:spPr>
          <a:xfrm rot="5400000">
            <a:off x="8684004" y="3317654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F4F378-8F1D-47B9-81DF-79AB849A8B65}"/>
              </a:ext>
            </a:extLst>
          </p:cNvPr>
          <p:cNvSpPr/>
          <p:nvPr/>
        </p:nvSpPr>
        <p:spPr>
          <a:xfrm>
            <a:off x="840984" y="443865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1AB887-D7C7-4B0A-9942-6D514CDFE8A1}"/>
              </a:ext>
            </a:extLst>
          </p:cNvPr>
          <p:cNvSpPr/>
          <p:nvPr/>
        </p:nvSpPr>
        <p:spPr>
          <a:xfrm>
            <a:off x="804994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71BBC1-7F41-4902-B6AA-7D6666237D19}"/>
              </a:ext>
            </a:extLst>
          </p:cNvPr>
          <p:cNvSpPr/>
          <p:nvPr/>
        </p:nvSpPr>
        <p:spPr>
          <a:xfrm>
            <a:off x="837874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AF429A-767E-4B9A-8500-3699B5F6B9F3}"/>
              </a:ext>
            </a:extLst>
          </p:cNvPr>
          <p:cNvSpPr/>
          <p:nvPr/>
        </p:nvSpPr>
        <p:spPr>
          <a:xfrm>
            <a:off x="1796814" y="240606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DB8D16-BB56-4CA1-8AB7-E822F62FA9B4}"/>
              </a:ext>
            </a:extLst>
          </p:cNvPr>
          <p:cNvSpPr/>
          <p:nvPr/>
        </p:nvSpPr>
        <p:spPr>
          <a:xfrm>
            <a:off x="4413250" y="4458807"/>
            <a:ext cx="410633" cy="678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2F555C-9E9E-4A1C-8A2B-4A4F817BF5C6}"/>
              </a:ext>
            </a:extLst>
          </p:cNvPr>
          <p:cNvSpPr/>
          <p:nvPr/>
        </p:nvSpPr>
        <p:spPr>
          <a:xfrm>
            <a:off x="4122693" y="65852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9498EB-692B-4120-B113-4FD0144F6D4D}"/>
              </a:ext>
            </a:extLst>
          </p:cNvPr>
          <p:cNvSpPr/>
          <p:nvPr/>
        </p:nvSpPr>
        <p:spPr>
          <a:xfrm>
            <a:off x="740992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C7FB01C-8A30-4C41-AF1C-3F6E4CA80D38}"/>
              </a:ext>
            </a:extLst>
          </p:cNvPr>
          <p:cNvSpPr/>
          <p:nvPr/>
        </p:nvSpPr>
        <p:spPr>
          <a:xfrm>
            <a:off x="6447169" y="286675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22878D-8E53-427D-98FA-20990A5E7466}"/>
              </a:ext>
            </a:extLst>
          </p:cNvPr>
          <p:cNvSpPr/>
          <p:nvPr/>
        </p:nvSpPr>
        <p:spPr>
          <a:xfrm>
            <a:off x="6486824" y="444814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D62C31-10E4-4F78-BF67-9F434071E1FA}"/>
              </a:ext>
            </a:extLst>
          </p:cNvPr>
          <p:cNvSpPr/>
          <p:nvPr/>
        </p:nvSpPr>
        <p:spPr>
          <a:xfrm>
            <a:off x="10048874" y="4506984"/>
            <a:ext cx="330201" cy="6403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36F2D0-EAB4-4679-AAE0-D5A572765AAC}"/>
              </a:ext>
            </a:extLst>
          </p:cNvPr>
          <p:cNvSpPr/>
          <p:nvPr/>
        </p:nvSpPr>
        <p:spPr>
          <a:xfrm>
            <a:off x="4394200" y="2377693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A5160D-053D-4555-8F4F-B3FE5FFD9128}"/>
              </a:ext>
            </a:extLst>
          </p:cNvPr>
          <p:cNvSpPr/>
          <p:nvPr/>
        </p:nvSpPr>
        <p:spPr>
          <a:xfrm>
            <a:off x="3464419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1DD532-F7C4-4AEA-BF8C-A31C852051E2}"/>
              </a:ext>
            </a:extLst>
          </p:cNvPr>
          <p:cNvSpPr/>
          <p:nvPr/>
        </p:nvSpPr>
        <p:spPr>
          <a:xfrm>
            <a:off x="1004887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5C1824-2175-490D-9378-6ED36B7C4584}"/>
              </a:ext>
            </a:extLst>
          </p:cNvPr>
          <p:cNvSpPr/>
          <p:nvPr/>
        </p:nvSpPr>
        <p:spPr>
          <a:xfrm>
            <a:off x="9078748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CD893A1-646A-4DAB-B753-671E73DA0BD0}"/>
              </a:ext>
            </a:extLst>
          </p:cNvPr>
          <p:cNvSpPr/>
          <p:nvPr/>
        </p:nvSpPr>
        <p:spPr>
          <a:xfrm>
            <a:off x="9729527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8AB0F23-6C75-454A-ABB7-3FBE2EB6E56A}"/>
              </a:ext>
            </a:extLst>
          </p:cNvPr>
          <p:cNvSpPr/>
          <p:nvPr/>
        </p:nvSpPr>
        <p:spPr>
          <a:xfrm>
            <a:off x="6422699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313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152157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679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602051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8AEFFE3-C2F0-45DE-90CF-B826D7BCD4C7}"/>
              </a:ext>
            </a:extLst>
          </p:cNvPr>
          <p:cNvSpPr/>
          <p:nvPr/>
        </p:nvSpPr>
        <p:spPr>
          <a:xfrm>
            <a:off x="4857750" y="1150203"/>
            <a:ext cx="7093767" cy="5488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2285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89416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AA99EA6-95E4-4821-8F5F-820D99CE916C}"/>
              </a:ext>
            </a:extLst>
          </p:cNvPr>
          <p:cNvSpPr/>
          <p:nvPr/>
        </p:nvSpPr>
        <p:spPr>
          <a:xfrm>
            <a:off x="4857750" y="1571713"/>
            <a:ext cx="7093767" cy="506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234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8240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E64C810-68A5-4764-9D66-AA6F431C1837}"/>
              </a:ext>
            </a:extLst>
          </p:cNvPr>
          <p:cNvSpPr/>
          <p:nvPr/>
        </p:nvSpPr>
        <p:spPr>
          <a:xfrm>
            <a:off x="4857750" y="2354498"/>
            <a:ext cx="7093767" cy="4284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3148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212104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76A0C840-AEBB-40EF-9030-95F683DD22ED}"/>
              </a:ext>
            </a:extLst>
          </p:cNvPr>
          <p:cNvSpPr/>
          <p:nvPr/>
        </p:nvSpPr>
        <p:spPr>
          <a:xfrm>
            <a:off x="4857750" y="2767289"/>
            <a:ext cx="7093767" cy="387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4896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618753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C203E034-0078-47B2-AD5D-CF2AE8EA51E8}"/>
              </a:ext>
            </a:extLst>
          </p:cNvPr>
          <p:cNvSpPr/>
          <p:nvPr/>
        </p:nvSpPr>
        <p:spPr>
          <a:xfrm>
            <a:off x="4857750" y="3307582"/>
            <a:ext cx="7093767" cy="3331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96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49175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9CF6293-242F-472D-80AE-F17A1E8B85BE}"/>
              </a:ext>
            </a:extLst>
          </p:cNvPr>
          <p:cNvSpPr/>
          <p:nvPr/>
        </p:nvSpPr>
        <p:spPr>
          <a:xfrm>
            <a:off x="4857750" y="4567874"/>
            <a:ext cx="7093767" cy="2071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9841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635160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10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22898-0CEC-49BB-AF9B-759B7214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627" y="815889"/>
            <a:ext cx="2385099" cy="5218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ED7DA-7068-4DD6-AC9B-92DF6429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18" y="819530"/>
            <a:ext cx="2412309" cy="52189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2A30AF-5FA4-40CD-B560-9757AAFE847E}"/>
              </a:ext>
            </a:extLst>
          </p:cNvPr>
          <p:cNvSpPr/>
          <p:nvPr/>
        </p:nvSpPr>
        <p:spPr>
          <a:xfrm>
            <a:off x="9250845" y="5438810"/>
            <a:ext cx="527050" cy="534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B87589-ADB7-4AF6-BC57-E650642EEC18}"/>
              </a:ext>
            </a:extLst>
          </p:cNvPr>
          <p:cNvCxnSpPr>
            <a:cxnSpLocks/>
          </p:cNvCxnSpPr>
          <p:nvPr/>
        </p:nvCxnSpPr>
        <p:spPr>
          <a:xfrm>
            <a:off x="8296275" y="4568822"/>
            <a:ext cx="920787" cy="822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A0C110-520A-419B-9A3A-A50F1DBF2C9C}"/>
                  </a:ext>
                </a:extLst>
              </p:cNvPr>
              <p:cNvSpPr txBox="1"/>
              <p:nvPr/>
            </p:nvSpPr>
            <p:spPr>
              <a:xfrm>
                <a:off x="6779722" y="3276160"/>
                <a:ext cx="1359346" cy="2585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𝑺𝒄𝒓𝒆𝒆𝒏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𝒓𝒆𝒄𝒐𝒓𝒅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𝒔𝒕𝒂𝒓𝒕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𝒂𝒏𝒅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𝒔𝒕𝒐𝒑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𝒃𝒖𝒕𝒕𝒐𝒏</m:t>
                      </m:r>
                    </m:oMath>
                  </m:oMathPara>
                </a14:m>
                <a:endParaRPr lang="en-AU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A0C110-520A-419B-9A3A-A50F1DBF2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722" y="3276160"/>
                <a:ext cx="1359346" cy="25853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64E71D-CEAA-4B8D-B75A-1317FE9B8ADE}"/>
                  </a:ext>
                </a:extLst>
              </p:cNvPr>
              <p:cNvSpPr txBox="1"/>
              <p:nvPr/>
            </p:nvSpPr>
            <p:spPr>
              <a:xfrm>
                <a:off x="5617545" y="483973"/>
                <a:ext cx="2324354" cy="2154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𝑹𝒆𝒄𝒐𝒓𝒅𝒊𝒏𝒈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𝒇𝒍𝒊𝒈𝒉𝒕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𝒖𝒔𝒊𝒏𝒈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𝒊𝑷𝒉𝒐𝒏𝒆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𝒘𝒊𝒕𝒉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𝒊𝑶𝑺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AU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64E71D-CEAA-4B8D-B75A-1317FE9B8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545" y="483973"/>
                <a:ext cx="2324354" cy="2154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9B42A6-D105-446A-ABC7-701DBE483851}"/>
              </a:ext>
            </a:extLst>
          </p:cNvPr>
          <p:cNvCxnSpPr>
            <a:cxnSpLocks/>
          </p:cNvCxnSpPr>
          <p:nvPr/>
        </p:nvCxnSpPr>
        <p:spPr>
          <a:xfrm flipH="1" flipV="1">
            <a:off x="3373371" y="1057275"/>
            <a:ext cx="439181" cy="10078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44FABD-D615-4768-A442-6FBFCE7F784A}"/>
                  </a:ext>
                </a:extLst>
              </p:cNvPr>
              <p:cNvSpPr txBox="1"/>
              <p:nvPr/>
            </p:nvSpPr>
            <p:spPr>
              <a:xfrm>
                <a:off x="3885526" y="2037616"/>
                <a:ext cx="1816202" cy="3016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𝑺𝒘𝒊𝒑𝒆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𝒅𝒐𝒘𝒏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𝒇𝒓𝒐𝒎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𝒉𝒆𝒓𝒆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𝒔𝒕𝒂𝒓𝒕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𝒂𝒏𝒅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𝒆𝒏𝒅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AU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44FABD-D615-4768-A442-6FBFCE7F7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526" y="2037616"/>
                <a:ext cx="1816202" cy="3016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501A4A-7586-4D87-9B37-6ADF68B3113E}"/>
              </a:ext>
            </a:extLst>
          </p:cNvPr>
          <p:cNvCxnSpPr>
            <a:cxnSpLocks/>
          </p:cNvCxnSpPr>
          <p:nvPr/>
        </p:nvCxnSpPr>
        <p:spPr>
          <a:xfrm flipH="1">
            <a:off x="2325672" y="1057275"/>
            <a:ext cx="867385" cy="254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32F13F-9985-4387-B61B-9F3D6044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943" y="3429000"/>
            <a:ext cx="4011007" cy="301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37D3-FDF3-4CBA-B67E-B2E1ECE0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52" y="406172"/>
            <a:ext cx="4011007" cy="301225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68849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AF229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Buenos Aries EZE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Paris CDG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6.791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-23.793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7.157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-23.636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02:59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481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023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𝑭𝒍𝒊𝒈𝒉𝒕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𝒏𝒆𝒂𝒓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𝒆𝒒𝒖𝒂𝒕𝒐𝒓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45722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CF61C9-A129-4EA3-80E9-2F916580A43F}"/>
                  </a:ext>
                </a:extLst>
              </p:cNvPr>
              <p:cNvSpPr txBox="1"/>
              <p:nvPr/>
            </p:nvSpPr>
            <p:spPr>
              <a:xfrm>
                <a:off x="8022861" y="5811303"/>
                <a:ext cx="2227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≈481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CF61C9-A129-4EA3-80E9-2F916580A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861" y="5811303"/>
                <a:ext cx="2227726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/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=023°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62C0CF-1B09-40D6-A49B-01EC06EEE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16" y="1765395"/>
                <a:ext cx="22258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/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531F56-5DB3-4AFA-BF5C-5FEF18BA2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34" y="780871"/>
                <a:ext cx="12685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/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𝐿𝑜𝑛𝑔𝑖𝑡𝑢𝑑𝑒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A0B05F-A1A8-483F-8FA3-C42DB70A3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000" y="1176292"/>
                <a:ext cx="1497782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/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99CAAC-F839-4E26-835A-59B87CC7F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533" y="2397956"/>
                <a:ext cx="240924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/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1F0EC0-E40E-4E91-BA6F-0A9A24FDF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795" y="2852769"/>
                <a:ext cx="1730987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/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7D461D-7703-4E20-B296-89E396D2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871" y="3906047"/>
                <a:ext cx="168591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/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D3A741-9E66-4BB7-B3C2-4A2DBBED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901" y="4567874"/>
                <a:ext cx="1669881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A90DA3-CB11-4293-85B5-F9CA7E7C96A8}"/>
              </a:ext>
            </a:extLst>
          </p:cNvPr>
          <p:cNvCxnSpPr>
            <a:cxnSpLocks/>
          </p:cNvCxnSpPr>
          <p:nvPr/>
        </p:nvCxnSpPr>
        <p:spPr>
          <a:xfrm flipV="1">
            <a:off x="8724900" y="4148489"/>
            <a:ext cx="2132397" cy="16522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D6A642-4D4C-49DF-993C-4533B6E3C523}"/>
              </a:ext>
            </a:extLst>
          </p:cNvPr>
          <p:cNvCxnSpPr>
            <a:cxnSpLocks/>
          </p:cNvCxnSpPr>
          <p:nvPr/>
        </p:nvCxnSpPr>
        <p:spPr>
          <a:xfrm flipH="1" flipV="1">
            <a:off x="4050130" y="4882443"/>
            <a:ext cx="3855620" cy="11135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88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63B44-F18C-4154-A56B-861B795C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6" y="418680"/>
            <a:ext cx="10698068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25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/>
              <p:nvPr/>
            </p:nvSpPr>
            <p:spPr>
              <a:xfrm>
                <a:off x="4958541" y="841078"/>
                <a:ext cx="24493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AU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92BEF1-E218-41A5-A4DA-AF5816F3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541" y="841078"/>
                <a:ext cx="2449388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/>
              <p:nvPr/>
            </p:nvSpPr>
            <p:spPr>
              <a:xfrm>
                <a:off x="3269906" y="2195347"/>
                <a:ext cx="5652188" cy="1846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𝑡𝑟𝑎𝑣𝑒𝑙𝑙𝑖𝑛𝑔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𝒂𝒏𝒚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𝑑𝑖𝑟𝑒𝑐𝑡𝑖𝑜𝑛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𝒂𝒏𝒚𝒘𝒉𝒆𝒓𝒆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𝐸𝑎𝑟𝑡h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CCA2A0-9608-442C-94A7-1C56418D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906" y="2195347"/>
                <a:ext cx="5652188" cy="18466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0A0CC8-7DA3-45D2-9843-368B1EB9E061}"/>
                  </a:ext>
                </a:extLst>
              </p:cNvPr>
              <p:cNvSpPr txBox="1"/>
              <p:nvPr/>
            </p:nvSpPr>
            <p:spPr>
              <a:xfrm>
                <a:off x="3236531" y="4780722"/>
                <a:ext cx="571893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𝑆𝑝h𝑒𝑟𝑖𝑐𝑎𝑙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𝑇𝑟𝑖𝑔𝑜𝑛𝑜𝑚𝑒𝑡𝑟𝑦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0A0CC8-7DA3-45D2-9843-368B1EB9E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31" y="4780722"/>
                <a:ext cx="571893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7963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505B588A-613F-486D-9B77-42204B3A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57" y="495492"/>
            <a:ext cx="2273855" cy="492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F870EB-0AAB-4527-BB1E-E36E959DC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3" y="495492"/>
            <a:ext cx="2284933" cy="487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01603F-6430-40DB-99C8-6572D063E38A}"/>
              </a:ext>
            </a:extLst>
          </p:cNvPr>
          <p:cNvCxnSpPr/>
          <p:nvPr/>
        </p:nvCxnSpPr>
        <p:spPr>
          <a:xfrm>
            <a:off x="6096000" y="476250"/>
            <a:ext cx="0" cy="5973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C29613A-C1BB-4F77-A2E9-436BFAE7890E}"/>
              </a:ext>
            </a:extLst>
          </p:cNvPr>
          <p:cNvGrpSpPr/>
          <p:nvPr/>
        </p:nvGrpSpPr>
        <p:grpSpPr>
          <a:xfrm>
            <a:off x="9065866" y="473884"/>
            <a:ext cx="2284932" cy="4945165"/>
            <a:chOff x="9065866" y="473884"/>
            <a:chExt cx="2284932" cy="4945165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3AA6457-8738-4C9E-9B95-00BF13071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866" y="473884"/>
              <a:ext cx="2284932" cy="494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53F545-EA00-46A0-AA57-A525B46C7222}"/>
                </a:ext>
              </a:extLst>
            </p:cNvPr>
            <p:cNvSpPr/>
            <p:nvPr/>
          </p:nvSpPr>
          <p:spPr>
            <a:xfrm>
              <a:off x="10329998" y="4727574"/>
              <a:ext cx="1020799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BF645D-265B-40B3-A99C-CFEFAD53CACF}"/>
              </a:ext>
            </a:extLst>
          </p:cNvPr>
          <p:cNvGrpSpPr/>
          <p:nvPr/>
        </p:nvGrpSpPr>
        <p:grpSpPr>
          <a:xfrm>
            <a:off x="3451092" y="495492"/>
            <a:ext cx="2254984" cy="4873966"/>
            <a:chOff x="3451092" y="495492"/>
            <a:chExt cx="2254984" cy="487396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71BC8D9-60E8-4D7A-9635-3195B6187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42" y="495492"/>
              <a:ext cx="2252034" cy="487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8CE47A-DD79-4CED-AEEE-A0FF5CC38E7C}"/>
                </a:ext>
              </a:extLst>
            </p:cNvPr>
            <p:cNvSpPr/>
            <p:nvPr/>
          </p:nvSpPr>
          <p:spPr>
            <a:xfrm>
              <a:off x="3451092" y="4687092"/>
              <a:ext cx="1020799" cy="2238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0DAA67-FEEB-41B7-837C-063D38CEACFA}"/>
                  </a:ext>
                </a:extLst>
              </p:cNvPr>
              <p:cNvSpPr txBox="1"/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𝑺𝑻𝑨𝑹𝑻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0DAA67-FEEB-41B7-837C-063D38CE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37" y="6172811"/>
                <a:ext cx="3422219" cy="276999"/>
              </a:xfrm>
              <a:prstGeom prst="rect">
                <a:avLst/>
              </a:prstGeom>
              <a:blipFill>
                <a:blip r:embed="rId6"/>
                <a:stretch>
                  <a:fillRect l="-1068" t="-4444" r="-1957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68FA35-C735-4D6C-9012-50BF55D62608}"/>
                  </a:ext>
                </a:extLst>
              </p:cNvPr>
              <p:cNvSpPr txBox="1"/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𝐷𝑎𝑡𝑎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𝑬𝑵𝑫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𝑟𝑒𝑐𝑜𝑟𝑑𝑖𝑛𝑔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68FA35-C735-4D6C-9012-50BF55D6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02" y="6172811"/>
                <a:ext cx="3169266" cy="276999"/>
              </a:xfrm>
              <a:prstGeom prst="rect">
                <a:avLst/>
              </a:prstGeom>
              <a:blipFill>
                <a:blip r:embed="rId7"/>
                <a:stretch>
                  <a:fillRect l="-1731" t="-4444" r="-2500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id="{BF58B1D3-4BAA-4D8B-802D-1C88AC0AEE06}"/>
              </a:ext>
            </a:extLst>
          </p:cNvPr>
          <p:cNvSpPr/>
          <p:nvPr/>
        </p:nvSpPr>
        <p:spPr>
          <a:xfrm rot="5400000">
            <a:off x="3077822" y="3317655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F9F9D11-35CC-406E-A9E8-55F6E7B2C7A4}"/>
              </a:ext>
            </a:extLst>
          </p:cNvPr>
          <p:cNvSpPr/>
          <p:nvPr/>
        </p:nvSpPr>
        <p:spPr>
          <a:xfrm rot="5400000">
            <a:off x="8684004" y="3317654"/>
            <a:ext cx="427063" cy="4906961"/>
          </a:xfrm>
          <a:prstGeom prst="rightBrace">
            <a:avLst>
              <a:gd name="adj1" fmla="val 4624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3D92FF-56F1-4F7A-ABA5-441EF93258D4}"/>
              </a:ext>
            </a:extLst>
          </p:cNvPr>
          <p:cNvSpPr/>
          <p:nvPr/>
        </p:nvSpPr>
        <p:spPr>
          <a:xfrm>
            <a:off x="840984" y="443865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2BBB9A-B257-4C55-8699-F56D48CCD256}"/>
              </a:ext>
            </a:extLst>
          </p:cNvPr>
          <p:cNvSpPr/>
          <p:nvPr/>
        </p:nvSpPr>
        <p:spPr>
          <a:xfrm>
            <a:off x="804994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DE9926-061C-438C-AA15-E1DD9F7298A4}"/>
              </a:ext>
            </a:extLst>
          </p:cNvPr>
          <p:cNvSpPr/>
          <p:nvPr/>
        </p:nvSpPr>
        <p:spPr>
          <a:xfrm>
            <a:off x="837874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1A9E3A-1E23-4EFD-95EF-9FBEB919624A}"/>
              </a:ext>
            </a:extLst>
          </p:cNvPr>
          <p:cNvSpPr/>
          <p:nvPr/>
        </p:nvSpPr>
        <p:spPr>
          <a:xfrm>
            <a:off x="1796814" y="240606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32F5D7-1F99-4376-8058-04ABFCB4C606}"/>
              </a:ext>
            </a:extLst>
          </p:cNvPr>
          <p:cNvSpPr/>
          <p:nvPr/>
        </p:nvSpPr>
        <p:spPr>
          <a:xfrm>
            <a:off x="4413250" y="4458807"/>
            <a:ext cx="410633" cy="678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DCBA48-2092-4AAB-8110-34DCB65FD3B7}"/>
              </a:ext>
            </a:extLst>
          </p:cNvPr>
          <p:cNvSpPr/>
          <p:nvPr/>
        </p:nvSpPr>
        <p:spPr>
          <a:xfrm>
            <a:off x="4122693" y="65852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5E097A-12CB-4441-8976-A6A57216CC64}"/>
              </a:ext>
            </a:extLst>
          </p:cNvPr>
          <p:cNvSpPr/>
          <p:nvPr/>
        </p:nvSpPr>
        <p:spPr>
          <a:xfrm>
            <a:off x="740992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35A141-6350-4B13-BBA0-8BA019826D59}"/>
              </a:ext>
            </a:extLst>
          </p:cNvPr>
          <p:cNvSpPr/>
          <p:nvPr/>
        </p:nvSpPr>
        <p:spPr>
          <a:xfrm>
            <a:off x="6447169" y="2866757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394F57-58E2-458E-85ED-0063CFB7E0DF}"/>
              </a:ext>
            </a:extLst>
          </p:cNvPr>
          <p:cNvSpPr/>
          <p:nvPr/>
        </p:nvSpPr>
        <p:spPr>
          <a:xfrm>
            <a:off x="6486824" y="4448140"/>
            <a:ext cx="1922155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3B9C30B-0A42-4B22-BF74-675FD1D0CE16}"/>
              </a:ext>
            </a:extLst>
          </p:cNvPr>
          <p:cNvSpPr/>
          <p:nvPr/>
        </p:nvSpPr>
        <p:spPr>
          <a:xfrm>
            <a:off x="10048874" y="4506984"/>
            <a:ext cx="330201" cy="6403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6FC42D-993E-4DCB-97EE-140CAC4BF7DC}"/>
              </a:ext>
            </a:extLst>
          </p:cNvPr>
          <p:cNvSpPr/>
          <p:nvPr/>
        </p:nvSpPr>
        <p:spPr>
          <a:xfrm>
            <a:off x="4394200" y="2377693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70AEC2-F49D-471E-9E34-31EC4CEB6B64}"/>
              </a:ext>
            </a:extLst>
          </p:cNvPr>
          <p:cNvSpPr/>
          <p:nvPr/>
        </p:nvSpPr>
        <p:spPr>
          <a:xfrm>
            <a:off x="3464419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B463D4-3224-4E5D-809A-65739DA64E68}"/>
              </a:ext>
            </a:extLst>
          </p:cNvPr>
          <p:cNvSpPr/>
          <p:nvPr/>
        </p:nvSpPr>
        <p:spPr>
          <a:xfrm>
            <a:off x="10048874" y="2417681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463F72-F378-45D4-BC2A-F8C70C9C1CEA}"/>
              </a:ext>
            </a:extLst>
          </p:cNvPr>
          <p:cNvSpPr/>
          <p:nvPr/>
        </p:nvSpPr>
        <p:spPr>
          <a:xfrm>
            <a:off x="9078748" y="2846209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655CB9-3FA3-465F-97E2-5FD2F3583B03}"/>
              </a:ext>
            </a:extLst>
          </p:cNvPr>
          <p:cNvSpPr/>
          <p:nvPr/>
        </p:nvSpPr>
        <p:spPr>
          <a:xfrm>
            <a:off x="9729527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7F3F343-F187-4E3C-8FB9-365CEB6FB57A}"/>
              </a:ext>
            </a:extLst>
          </p:cNvPr>
          <p:cNvSpPr/>
          <p:nvPr/>
        </p:nvSpPr>
        <p:spPr>
          <a:xfrm>
            <a:off x="6422699" y="655922"/>
            <a:ext cx="958940" cy="3619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0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5F939-CFC2-4228-8C2C-820FC71C1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851" y="1547698"/>
            <a:ext cx="4384550" cy="329278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350ADC5-DCD0-4876-84E4-0C0A4DF23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472295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QF63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Sydney SYD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Jo’burg</a:t>
                      </a:r>
                      <a:r>
                        <a:rPr lang="en-US" dirty="0"/>
                        <a:t> JNB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-48.286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68.475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-48.179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68.055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02:27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440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291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264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𝑺𝒑𝒉𝒆𝒓𝒊𝒄𝒂𝒍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𝒕𝒓𝒊𝒈𝒐𝒏𝒐𝒎𝒆𝒕𝒓𝒚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26486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9314F9-C11B-4DB1-97A3-975366A9632F}"/>
                  </a:ext>
                </a:extLst>
              </p:cNvPr>
              <p:cNvSpPr txBox="1"/>
              <p:nvPr/>
            </p:nvSpPr>
            <p:spPr>
              <a:xfrm>
                <a:off x="7495727" y="340791"/>
                <a:ext cx="37834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𝑪𝒂𝒍𝒄𝒖𝒍𝒂𝒕𝒊𝒏𝒈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𝒂𝒏𝒈𝒍𝒆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𝒅𝒊𝒔𝒕𝒂𝒏𝒄𝒆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𝒔𝒑𝒆𝒆𝒅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9314F9-C11B-4DB1-97A3-975366A9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727" y="340791"/>
                <a:ext cx="3783407" cy="830997"/>
              </a:xfrm>
              <a:prstGeom prst="rect">
                <a:avLst/>
              </a:prstGeom>
              <a:blipFill>
                <a:blip r:embed="rId4"/>
                <a:stretch>
                  <a:fillRect b="-955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650D26-9D40-4FE6-8241-BCF8053E7D5C}"/>
                  </a:ext>
                </a:extLst>
              </p:cNvPr>
              <p:cNvSpPr/>
              <p:nvPr/>
            </p:nvSpPr>
            <p:spPr>
              <a:xfrm>
                <a:off x="103294" y="5903804"/>
                <a:ext cx="120720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𝑎𝑟𝑐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240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AU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AU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AU" sz="24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AU" sz="24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AU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AU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AU" sz="24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AU" sz="24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𝐿𝑎𝑡</m:t>
                                          </m:r>
                                        </m:e>
                                        <m:sub>
                                          <m:r>
                                            <a:rPr lang="en-US" sz="24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40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𝐿𝑜𝑛𝑔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𝐿𝑜𝑛𝑔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7650D26-9D40-4FE6-8241-BCF8053E7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4" y="5903804"/>
                <a:ext cx="12072023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3E7F27-730B-46A5-97AD-1767CC6245A3}"/>
                  </a:ext>
                </a:extLst>
              </p:cNvPr>
              <p:cNvSpPr txBox="1"/>
              <p:nvPr/>
            </p:nvSpPr>
            <p:spPr>
              <a:xfrm>
                <a:off x="5552900" y="2020906"/>
                <a:ext cx="1511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𝑎𝑟𝑐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(°)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3E7F27-730B-46A5-97AD-1767CC624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900" y="2020906"/>
                <a:ext cx="151150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1CA682-448C-4514-A691-EAA93B0671EB}"/>
                  </a:ext>
                </a:extLst>
              </p:cNvPr>
              <p:cNvSpPr txBox="1"/>
              <p:nvPr/>
            </p:nvSpPr>
            <p:spPr>
              <a:xfrm>
                <a:off x="5399707" y="2716534"/>
                <a:ext cx="1703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1CA682-448C-4514-A691-EAA93B067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707" y="2716534"/>
                <a:ext cx="170373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A7FE6C-39DD-4A4E-9031-06FDC74E82E2}"/>
                  </a:ext>
                </a:extLst>
              </p:cNvPr>
              <p:cNvSpPr txBox="1"/>
              <p:nvPr/>
            </p:nvSpPr>
            <p:spPr>
              <a:xfrm>
                <a:off x="5431960" y="3359508"/>
                <a:ext cx="1671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𝑘𝑛𝑜𝑡𝑠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A7FE6C-39DD-4A4E-9031-06FDC74E8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960" y="3359508"/>
                <a:ext cx="1671483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DD682D-10BD-481A-B8CE-8FC17703C92E}"/>
                  </a:ext>
                </a:extLst>
              </p:cNvPr>
              <p:cNvSpPr txBox="1"/>
              <p:nvPr/>
            </p:nvSpPr>
            <p:spPr>
              <a:xfrm>
                <a:off x="5950542" y="5117246"/>
                <a:ext cx="2227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≈440 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DD682D-10BD-481A-B8CE-8FC17703C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542" y="5117246"/>
                <a:ext cx="2227726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AB4CCD-7930-4E07-975B-8DC125133CE5}"/>
              </a:ext>
            </a:extLst>
          </p:cNvPr>
          <p:cNvCxnSpPr>
            <a:cxnSpLocks/>
          </p:cNvCxnSpPr>
          <p:nvPr/>
        </p:nvCxnSpPr>
        <p:spPr>
          <a:xfrm flipV="1">
            <a:off x="8210349" y="3544174"/>
            <a:ext cx="2325129" cy="17070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F5D4E6-5657-450B-BC26-D79CA4294BC7}"/>
              </a:ext>
            </a:extLst>
          </p:cNvPr>
          <p:cNvCxnSpPr>
            <a:cxnSpLocks/>
          </p:cNvCxnSpPr>
          <p:nvPr/>
        </p:nvCxnSpPr>
        <p:spPr>
          <a:xfrm flipH="1" flipV="1">
            <a:off x="4253355" y="4940705"/>
            <a:ext cx="1547370" cy="3201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2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9" grpId="0"/>
      <p:bldP spid="13" grpId="0"/>
      <p:bldP spid="16" grpId="0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E5C7F-18BE-4BB9-99C0-31443181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175" y="2672906"/>
            <a:ext cx="4686963" cy="3519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/>
              <p:nvPr/>
            </p:nvSpPr>
            <p:spPr>
              <a:xfrm>
                <a:off x="594585" y="492531"/>
                <a:ext cx="54264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𝑴𝒆𝒕𝒉𝒐𝒅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𝑺𝒑𝒉𝒆𝒓𝒊𝒄𝒂𝒍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𝒕𝒓𝒊𝒈𝒐𝒏𝒐𝒎𝒆𝒕𝒓𝒚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99ACA7-A461-4C67-9F34-4A1C25C02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85" y="492531"/>
                <a:ext cx="5426486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C7F164-875D-4849-A3DE-F46812557942}"/>
                  </a:ext>
                </a:extLst>
              </p:cNvPr>
              <p:cNvSpPr txBox="1"/>
              <p:nvPr/>
            </p:nvSpPr>
            <p:spPr>
              <a:xfrm>
                <a:off x="7195388" y="487503"/>
                <a:ext cx="3515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𝑪𝒂𝒍𝒄𝒖𝒍𝒂𝒕𝒊𝒏𝒈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𝒕𝒓𝒂𝒄𝒌</m:t>
                      </m:r>
                    </m:oMath>
                  </m:oMathPara>
                </a14:m>
                <a:endParaRPr lang="en-AU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C7F164-875D-4849-A3DE-F46812557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388" y="487503"/>
                <a:ext cx="3515706" cy="461665"/>
              </a:xfrm>
              <a:prstGeom prst="rect">
                <a:avLst/>
              </a:prstGeom>
              <a:blipFill>
                <a:blip r:embed="rId4"/>
                <a:stretch>
                  <a:fillRect l="-173" b="-17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0237BB-63B7-426B-AC5B-46C29708B123}"/>
                  </a:ext>
                </a:extLst>
              </p:cNvPr>
              <p:cNvSpPr/>
              <p:nvPr/>
            </p:nvSpPr>
            <p:spPr>
              <a:xfrm>
                <a:off x="4829176" y="1405804"/>
                <a:ext cx="7105650" cy="922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𝑎𝑟𝑐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𝑎𝑛𝑔𝑙𝑒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𝐿𝑎𝑡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𝑎𝑟𝑐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𝑎𝑛𝑔𝑙𝑒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0237BB-63B7-426B-AC5B-46C29708B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176" y="1405804"/>
                <a:ext cx="7105650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2E6372-6B9B-4508-8E86-CBFCC188BC06}"/>
                  </a:ext>
                </a:extLst>
              </p:cNvPr>
              <p:cNvSpPr/>
              <p:nvPr/>
            </p:nvSpPr>
            <p:spPr>
              <a:xfrm>
                <a:off x="7311357" y="5520130"/>
                <a:ext cx="24806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𝑟𝑎𝑐𝑘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=291°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2E6372-6B9B-4508-8E86-CBFCC188B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57" y="5520130"/>
                <a:ext cx="248063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210701-3A1A-48B6-A7F1-981352532A1B}"/>
              </a:ext>
            </a:extLst>
          </p:cNvPr>
          <p:cNvCxnSpPr>
            <a:cxnSpLocks/>
          </p:cNvCxnSpPr>
          <p:nvPr/>
        </p:nvCxnSpPr>
        <p:spPr>
          <a:xfrm flipV="1">
            <a:off x="8953241" y="4714875"/>
            <a:ext cx="762259" cy="7373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A9AC67F-1E77-4303-82A8-2E909C0E52C6}"/>
                  </a:ext>
                </a:extLst>
              </p:cNvPr>
              <p:cNvSpPr/>
              <p:nvPr/>
            </p:nvSpPr>
            <p:spPr>
              <a:xfrm>
                <a:off x="2118400" y="5559314"/>
                <a:ext cx="39026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A9AC67F-1E77-4303-82A8-2E909C0E5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400" y="5559314"/>
                <a:ext cx="3902671" cy="400110"/>
              </a:xfrm>
              <a:prstGeom prst="rect">
                <a:avLst/>
              </a:prstGeom>
              <a:blipFill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9FE37C-0909-49FC-BC7C-61BE0DECF42E}"/>
                  </a:ext>
                </a:extLst>
              </p:cNvPr>
              <p:cNvSpPr/>
              <p:nvPr/>
            </p:nvSpPr>
            <p:spPr>
              <a:xfrm>
                <a:off x="1343957" y="6050118"/>
                <a:ext cx="46771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𝐿𝑜𝑛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𝑡h𝑒𝑛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𝑇𝑟𝑎𝑐𝑘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=360°−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9FE37C-0909-49FC-BC7C-61BE0DECF4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57" y="6050118"/>
                <a:ext cx="4677114" cy="400110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3DB9A-9D7E-4F61-90C0-BC8CD95C9DEF}"/>
                  </a:ext>
                </a:extLst>
              </p:cNvPr>
              <p:cNvSpPr txBox="1"/>
              <p:nvPr/>
            </p:nvSpPr>
            <p:spPr>
              <a:xfrm>
                <a:off x="6030821" y="6111673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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03DB9A-9D7E-4F61-90C0-BC8CD95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21" y="6111673"/>
                <a:ext cx="234038" cy="276999"/>
              </a:xfrm>
              <a:prstGeom prst="rect">
                <a:avLst/>
              </a:prstGeom>
              <a:blipFill>
                <a:blip r:embed="rId9"/>
                <a:stretch>
                  <a:fillRect l="-28205" t="-4444" r="-25641" b="-1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55C607-C544-46C9-B8DD-A0F49F9C387D}"/>
                  </a:ext>
                </a:extLst>
              </p:cNvPr>
              <p:cNvSpPr txBox="1"/>
              <p:nvPr/>
            </p:nvSpPr>
            <p:spPr>
              <a:xfrm>
                <a:off x="6021071" y="5634525"/>
                <a:ext cx="1987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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55C607-C544-46C9-B8DD-A0F49F9C3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071" y="5634525"/>
                <a:ext cx="198772" cy="276999"/>
              </a:xfrm>
              <a:prstGeom prst="rect">
                <a:avLst/>
              </a:prstGeom>
              <a:blipFill>
                <a:blip r:embed="rId10"/>
                <a:stretch>
                  <a:fillRect l="-25000" r="-21875" b="-217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4AB977-737F-46B2-B5CB-F11C14BB7ADC}"/>
                  </a:ext>
                </a:extLst>
              </p:cNvPr>
              <p:cNvSpPr/>
              <p:nvPr/>
            </p:nvSpPr>
            <p:spPr>
              <a:xfrm>
                <a:off x="5866983" y="3343482"/>
                <a:ext cx="7464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4AB977-737F-46B2-B5CB-F11C14BB7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983" y="3343482"/>
                <a:ext cx="74642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ABD10DC9-5827-478A-9933-037D42110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95372"/>
              </p:ext>
            </p:extLst>
          </p:nvPr>
        </p:nvGraphicFramePr>
        <p:xfrm>
          <a:off x="405330" y="1389380"/>
          <a:ext cx="4243672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247">
                  <a:extLst>
                    <a:ext uri="{9D8B030D-6E8A-4147-A177-3AD203B41FA5}">
                      <a16:colId xmlns:a16="http://schemas.microsoft.com/office/drawing/2014/main" val="200244882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65144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2022-06-28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Flight Number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QF63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340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Sydney SYD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92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Jo’burg</a:t>
                      </a:r>
                      <a:r>
                        <a:rPr lang="en-US" dirty="0"/>
                        <a:t> JNB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91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-48.286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9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Longitude1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68.475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06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Latitude2 (degrees)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-48.179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70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Longitude2 (degrees)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68.055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solidFill>
                            <a:srgbClr val="0070C0"/>
                          </a:solidFill>
                        </a:rPr>
                        <a:t>Δ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Time (</a:t>
                      </a:r>
                      <a:r>
                        <a:rPr lang="en-US" dirty="0" err="1">
                          <a:solidFill>
                            <a:srgbClr val="0070C0"/>
                          </a:solidFill>
                        </a:rPr>
                        <a:t>mm:ss</a:t>
                      </a:r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02:27</a:t>
                      </a:r>
                      <a:endParaRPr lang="en-A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9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Speed (knots)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440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68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Track (  ͦT )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291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187801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583BC1-B61C-4116-8568-E1BC92230937}"/>
              </a:ext>
            </a:extLst>
          </p:cNvPr>
          <p:cNvCxnSpPr>
            <a:cxnSpLocks/>
          </p:cNvCxnSpPr>
          <p:nvPr/>
        </p:nvCxnSpPr>
        <p:spPr>
          <a:xfrm flipH="1" flipV="1">
            <a:off x="4273570" y="5267342"/>
            <a:ext cx="3235074" cy="3915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4CD030-AEBD-4C73-99B1-B5601C40DE4D}"/>
                  </a:ext>
                </a:extLst>
              </p:cNvPr>
              <p:cNvSpPr/>
              <p:nvPr/>
            </p:nvSpPr>
            <p:spPr>
              <a:xfrm>
                <a:off x="5302320" y="4257693"/>
                <a:ext cx="145700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𝑇𝑟𝑎𝑐𝑘</m:t>
                      </m:r>
                      <m:r>
                        <a:rPr lang="en-AU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0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𝑐𝑜𝑟𝑟𝑒𝑐𝑡𝑖𝑜𝑛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4CD030-AEBD-4C73-99B1-B5601C40D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320" y="4257693"/>
                <a:ext cx="1457002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4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11" grpId="0"/>
      <p:bldP spid="12" grpId="0"/>
      <p:bldP spid="21" grpId="0"/>
      <p:bldP spid="22" grpId="0"/>
      <p:bldP spid="16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FC720-0F16-4909-A992-23136E5E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32" y="498948"/>
            <a:ext cx="10287736" cy="5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89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642F6E-2DFD-4C55-8CFF-F3CC24A9F8CF}"/>
                  </a:ext>
                </a:extLst>
              </p:cNvPr>
              <p:cNvSpPr txBox="1"/>
              <p:nvPr/>
            </p:nvSpPr>
            <p:spPr>
              <a:xfrm>
                <a:off x="4295341" y="4108597"/>
                <a:ext cx="3601306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𝑇h𝑎𝑛𝑘</m:t>
                      </m:r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𝑦𝑜𝑢</m:t>
                      </m:r>
                      <m:r>
                        <a:rPr lang="en-US" sz="5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400" b="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642F6E-2DFD-4C55-8CFF-F3CC24A9F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341" y="4108597"/>
                <a:ext cx="3601306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A286A1-3B5D-48A4-ACF8-49AE32C276B2}"/>
                  </a:ext>
                </a:extLst>
              </p:cNvPr>
              <p:cNvSpPr txBox="1"/>
              <p:nvPr/>
            </p:nvSpPr>
            <p:spPr>
              <a:xfrm>
                <a:off x="4737290" y="5395053"/>
                <a:ext cx="271741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sz="5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𝐸𝑛𝑑</m:t>
                      </m:r>
                    </m:oMath>
                  </m:oMathPara>
                </a14:m>
                <a:endParaRPr lang="en-AU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2A286A1-3B5D-48A4-ACF8-49AE32C2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90" y="5395053"/>
                <a:ext cx="2717411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299763-5FB0-48C8-A59A-B2CD2D583F75}"/>
                  </a:ext>
                </a:extLst>
              </p:cNvPr>
              <p:cNvSpPr txBox="1"/>
              <p:nvPr/>
            </p:nvSpPr>
            <p:spPr>
              <a:xfrm>
                <a:off x="1146786" y="1991145"/>
                <a:ext cx="9898415" cy="1661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𝑁𝑎𝑣𝑖𝑔𝑎𝑡𝑖𝑜𝑛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𝑣𝑒𝑟𝑦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𝑝𝑟𝑎𝑐𝑡𝑖𝑐𝑎𝑙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𝑎𝑝𝑝𝑙𝑖𝑐𝑎𝑡𝑖𝑜𝑛</m:t>
                      </m:r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𝑡𝑟𝑖𝑔𝑜𝑛𝑜𝑚𝑒𝑡𝑟𝑦</m:t>
                      </m:r>
                      <m:r>
                        <a:rPr lang="en-AU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299763-5FB0-48C8-A59A-B2CD2D58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786" y="1991145"/>
                <a:ext cx="9898415" cy="16619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CE330E-057C-480F-BDEA-D28D00E9D2CD}"/>
                  </a:ext>
                </a:extLst>
              </p:cNvPr>
              <p:cNvSpPr txBox="1"/>
              <p:nvPr/>
            </p:nvSpPr>
            <p:spPr>
              <a:xfrm>
                <a:off x="482855" y="704690"/>
                <a:ext cx="1122627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𝑊h𝑜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𝑠𝑎𝑖𝑑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𝑡𝑟𝑖𝑔𝑜𝑛𝑜𝑚𝑒𝑡𝑟𝑦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𝑢𝑠𝑒𝑙𝑒𝑠𝑠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‼</m:t>
                      </m:r>
                      <m:r>
                        <a:rPr lang="en-AU" sz="5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sz="5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CE330E-057C-480F-BDEA-D28D00E9D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55" y="704690"/>
                <a:ext cx="11226278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61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43C0F4-1D57-4A17-A92F-881FC9452834}"/>
              </a:ext>
            </a:extLst>
          </p:cNvPr>
          <p:cNvSpPr txBox="1"/>
          <p:nvPr/>
        </p:nvSpPr>
        <p:spPr>
          <a:xfrm>
            <a:off x="909636" y="723900"/>
            <a:ext cx="192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References:</a:t>
            </a:r>
            <a:endParaRPr lang="en-AU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D1933-1973-4D88-BAD0-4E87CF860F06}"/>
              </a:ext>
            </a:extLst>
          </p:cNvPr>
          <p:cNvSpPr txBox="1"/>
          <p:nvPr/>
        </p:nvSpPr>
        <p:spPr>
          <a:xfrm>
            <a:off x="909636" y="1927964"/>
            <a:ext cx="8543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Bowditch, N. and United States National Geospatial-Intelligence Agency (2013). </a:t>
            </a:r>
          </a:p>
          <a:p>
            <a:r>
              <a:rPr lang="en-AU" sz="2000" i="1" dirty="0"/>
              <a:t>The American Practical Navigator</a:t>
            </a:r>
            <a:r>
              <a:rPr lang="en-AU" sz="2000" dirty="0"/>
              <a:t>. New York, NY: Skyhorse.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3803D-DEE7-4943-8E70-F5EAB4F19907}"/>
              </a:ext>
            </a:extLst>
          </p:cNvPr>
          <p:cNvSpPr txBox="1"/>
          <p:nvPr/>
        </p:nvSpPr>
        <p:spPr>
          <a:xfrm>
            <a:off x="909636" y="3429000"/>
            <a:ext cx="91487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dirty="0"/>
              <a:t>Wikipedia Contributors. (2020, October 13). Great-circle distance. Retrieved November 2, 2020, from Wikipedia website: https://en.wikipedia.org/wiki/Great-</a:t>
            </a:r>
            <a:r>
              <a:rPr lang="en-AU" sz="2000" dirty="0" err="1"/>
              <a:t>circle_distance</a:t>
            </a:r>
            <a:r>
              <a:rPr lang="en-AU" sz="2000" dirty="0"/>
              <a:t>#:~:text=The%20great%2Dcircle%20distance%2C%20orthodromic,line%20through%20the%20sphere’s%20interior).</a:t>
            </a:r>
          </a:p>
        </p:txBody>
      </p:sp>
    </p:spTree>
    <p:extLst>
      <p:ext uri="{BB962C8B-B14F-4D97-AF65-F5344CB8AC3E}">
        <p14:creationId xmlns:p14="http://schemas.microsoft.com/office/powerpoint/2010/main" val="28267717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3D30A-8DE3-487E-A775-494C9DB9889F}"/>
              </a:ext>
            </a:extLst>
          </p:cNvPr>
          <p:cNvSpPr txBox="1"/>
          <p:nvPr/>
        </p:nvSpPr>
        <p:spPr>
          <a:xfrm>
            <a:off x="902672" y="516612"/>
            <a:ext cx="1899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Enzo Vozzo </a:t>
            </a:r>
            <a:endParaRPr lang="en-AU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BD7CB-A5AB-4E4F-8F19-8344A79BE9BE}"/>
              </a:ext>
            </a:extLst>
          </p:cNvPr>
          <p:cNvSpPr txBox="1"/>
          <p:nvPr/>
        </p:nvSpPr>
        <p:spPr>
          <a:xfrm>
            <a:off x="902672" y="1228725"/>
            <a:ext cx="10088467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working as a Technical Officer at Telstra, Enzo graduated from Monash University in 2005 </a:t>
            </a:r>
          </a:p>
          <a:p>
            <a:r>
              <a:rPr lang="en-US" sz="2000" dirty="0"/>
              <a:t>with a Bachelor of Technology (Computer Studies) and taught Electronics and Communications </a:t>
            </a:r>
          </a:p>
          <a:p>
            <a:r>
              <a:rPr lang="en-US" sz="2000" dirty="0"/>
              <a:t>Engineering at Chisolm TAFE. </a:t>
            </a:r>
          </a:p>
          <a:p>
            <a:endParaRPr lang="en-US" sz="2000" dirty="0"/>
          </a:p>
          <a:p>
            <a:r>
              <a:rPr lang="en-US" sz="2000" dirty="0"/>
              <a:t>In 2013 he graduated from RMIT University with a Graduate Diploma of Education teaching </a:t>
            </a:r>
          </a:p>
          <a:p>
            <a:r>
              <a:rPr lang="en-US" sz="2000" dirty="0"/>
              <a:t>Secondary School Mathematics and Science.</a:t>
            </a:r>
          </a:p>
          <a:p>
            <a:endParaRPr lang="en-US" sz="2000" dirty="0"/>
          </a:p>
          <a:p>
            <a:r>
              <a:rPr lang="en-US" sz="2000" dirty="0"/>
              <a:t>Since 2016 he has been teaching Mathematics at Mentone Grammar.</a:t>
            </a:r>
          </a:p>
          <a:p>
            <a:endParaRPr lang="en-US" sz="2000" dirty="0"/>
          </a:p>
          <a:p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exv@mentonegrammar.net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Instagram: </a:t>
            </a:r>
            <a:r>
              <a:rPr lang="en-US" sz="2000" dirty="0" err="1"/>
              <a:t>iphiepi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https://www.instagram.com/iphiepi/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YouTube Channel: </a:t>
            </a:r>
            <a:r>
              <a:rPr lang="en-US" sz="2000" dirty="0" err="1"/>
              <a:t>Maths</a:t>
            </a:r>
            <a:r>
              <a:rPr lang="en-US" sz="2000" dirty="0"/>
              <a:t> Whenever: </a:t>
            </a:r>
          </a:p>
          <a:p>
            <a:r>
              <a:rPr lang="en-US" sz="2000" dirty="0">
                <a:hlinkClick r:id="rId4"/>
              </a:rPr>
              <a:t>https://www.youtube.com/channel/UCFLdfe_y2OQ1MZvGjha9taQ/videos</a:t>
            </a:r>
            <a:r>
              <a:rPr lang="en-US" sz="2000" dirty="0"/>
              <a:t> </a:t>
            </a:r>
          </a:p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661DBE-3122-4C71-B8D3-34A594EF5A43}"/>
                  </a:ext>
                </a:extLst>
              </p:cNvPr>
              <p:cNvSpPr txBox="1"/>
              <p:nvPr/>
            </p:nvSpPr>
            <p:spPr>
              <a:xfrm>
                <a:off x="7752103" y="4283755"/>
                <a:ext cx="688265" cy="2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AU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661DBE-3122-4C71-B8D3-34A594EF5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03" y="4283755"/>
                <a:ext cx="688265" cy="240835"/>
              </a:xfrm>
              <a:prstGeom prst="rect">
                <a:avLst/>
              </a:prstGeom>
              <a:blipFill>
                <a:blip r:embed="rId5"/>
                <a:stretch>
                  <a:fillRect l="-6195" r="-5310" b="-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232EEE-9DAE-4D39-A7D1-5B8306251079}"/>
                  </a:ext>
                </a:extLst>
              </p:cNvPr>
              <p:cNvSpPr txBox="1"/>
              <p:nvPr/>
            </p:nvSpPr>
            <p:spPr>
              <a:xfrm>
                <a:off x="9189615" y="4177187"/>
                <a:ext cx="932883" cy="453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232EEE-9DAE-4D39-A7D1-5B8306251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615" y="4177187"/>
                <a:ext cx="932883" cy="453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356204-6006-4E7A-99E9-FBE06DC9524D}"/>
                  </a:ext>
                </a:extLst>
              </p:cNvPr>
              <p:cNvSpPr txBox="1"/>
              <p:nvPr/>
            </p:nvSpPr>
            <p:spPr>
              <a:xfrm>
                <a:off x="7690099" y="4822539"/>
                <a:ext cx="812274" cy="5876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AU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356204-6006-4E7A-99E9-FBE06DC95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099" y="4822539"/>
                <a:ext cx="812274" cy="5876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2FE684-1AD7-43E0-A5FC-1747089180A6}"/>
                  </a:ext>
                </a:extLst>
              </p:cNvPr>
              <p:cNvSpPr txBox="1"/>
              <p:nvPr/>
            </p:nvSpPr>
            <p:spPr>
              <a:xfrm>
                <a:off x="8876100" y="4791985"/>
                <a:ext cx="1559914" cy="648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limLoc m:val="undOvr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AU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AU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nary>
                      <m:r>
                        <a:rPr lang="en-AU" sz="1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AU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2FE684-1AD7-43E0-A5FC-174708918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100" y="4791985"/>
                <a:ext cx="1559914" cy="6487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3160ABB-F347-4E7E-A804-9826BBCB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86" y="5752735"/>
            <a:ext cx="595670" cy="5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C3736-2B4F-4A74-8671-3C3B805AC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059" y="3242888"/>
            <a:ext cx="1396654" cy="60724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08046D-B6AA-4578-BF05-1DDA38627E8C}"/>
              </a:ext>
            </a:extLst>
          </p:cNvPr>
          <p:cNvCxnSpPr>
            <a:cxnSpLocks/>
          </p:cNvCxnSpPr>
          <p:nvPr/>
        </p:nvCxnSpPr>
        <p:spPr>
          <a:xfrm>
            <a:off x="6902450" y="4791985"/>
            <a:ext cx="53784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E399783-DF95-45A6-AB64-7D6303A5FFA5}"/>
              </a:ext>
            </a:extLst>
          </p:cNvPr>
          <p:cNvSpPr/>
          <p:nvPr/>
        </p:nvSpPr>
        <p:spPr>
          <a:xfrm>
            <a:off x="7510456" y="4091249"/>
            <a:ext cx="3200400" cy="14014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544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D87C10-44B1-4C68-806E-FBBDEB8E1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4" y="819000"/>
            <a:ext cx="241192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CEC8238-CA13-49EA-9D58-852A8D65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17" y="819000"/>
            <a:ext cx="2414593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37BDBE-22F8-4220-AC83-81E9AA7AB394}"/>
              </a:ext>
            </a:extLst>
          </p:cNvPr>
          <p:cNvSpPr/>
          <p:nvPr/>
        </p:nvSpPr>
        <p:spPr>
          <a:xfrm>
            <a:off x="2409825" y="1066693"/>
            <a:ext cx="672465" cy="2689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7F5997-1E92-4C3C-A872-4793F4ACF875}"/>
              </a:ext>
            </a:extLst>
          </p:cNvPr>
          <p:cNvCxnSpPr>
            <a:cxnSpLocks/>
          </p:cNvCxnSpPr>
          <p:nvPr/>
        </p:nvCxnSpPr>
        <p:spPr>
          <a:xfrm flipH="1">
            <a:off x="3232722" y="1181245"/>
            <a:ext cx="135091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108EA5-87AA-40A5-8B14-9DF1341D6D0A}"/>
                  </a:ext>
                </a:extLst>
              </p:cNvPr>
              <p:cNvSpPr txBox="1"/>
              <p:nvPr/>
            </p:nvSpPr>
            <p:spPr>
              <a:xfrm>
                <a:off x="4734073" y="966308"/>
                <a:ext cx="1691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𝑬𝒅𝒊𝒕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108EA5-87AA-40A5-8B14-9DF1341D6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073" y="966308"/>
                <a:ext cx="1691169" cy="369332"/>
              </a:xfrm>
              <a:prstGeom prst="rect">
                <a:avLst/>
              </a:prstGeom>
              <a:blipFill>
                <a:blip r:embed="rId4"/>
                <a:stretch>
                  <a:fillRect l="-4332" r="-722" b="-11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5AADB12-6B05-45E5-BDD4-CB1784032BC9}"/>
              </a:ext>
            </a:extLst>
          </p:cNvPr>
          <p:cNvSpPr/>
          <p:nvPr/>
        </p:nvSpPr>
        <p:spPr>
          <a:xfrm>
            <a:off x="9003521" y="4849806"/>
            <a:ext cx="2414593" cy="585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5A8DC7-008E-4B63-AFD1-57EC68D51B5C}"/>
              </a:ext>
            </a:extLst>
          </p:cNvPr>
          <p:cNvCxnSpPr>
            <a:cxnSpLocks/>
          </p:cNvCxnSpPr>
          <p:nvPr/>
        </p:nvCxnSpPr>
        <p:spPr>
          <a:xfrm>
            <a:off x="7300754" y="5147069"/>
            <a:ext cx="150178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F5E03A-46E5-42C0-84C6-9F088D9F073A}"/>
                  </a:ext>
                </a:extLst>
              </p:cNvPr>
              <p:cNvSpPr txBox="1"/>
              <p:nvPr/>
            </p:nvSpPr>
            <p:spPr>
              <a:xfrm>
                <a:off x="5609585" y="4957752"/>
                <a:ext cx="16911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𝑬𝒅𝒊𝒕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F5E03A-46E5-42C0-84C6-9F088D9F0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585" y="4957752"/>
                <a:ext cx="1691169" cy="369332"/>
              </a:xfrm>
              <a:prstGeom prst="rect">
                <a:avLst/>
              </a:prstGeom>
              <a:blipFill>
                <a:blip r:embed="rId5"/>
                <a:stretch>
                  <a:fillRect l="-3957" r="-360" b="-98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F52FC1-1C4E-4146-BED0-150F7BC62B59}"/>
                  </a:ext>
                </a:extLst>
              </p:cNvPr>
              <p:cNvSpPr txBox="1"/>
              <p:nvPr/>
            </p:nvSpPr>
            <p:spPr>
              <a:xfrm>
                <a:off x="3595773" y="1865054"/>
                <a:ext cx="4916410" cy="2585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𝒆𝒅𝒊𝒕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𝒈𝒐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𝒊𝑷𝒉𝒐𝒏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𝑷𝒉𝒐𝒕𝒐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𝑳𝒊𝒃𝒓𝒂𝒓𝒚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𝑻𝒉𝒊𝒔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𝒏𝒆𝒄𝒆𝒔𝒔𝒂𝒓𝒚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𝒃𝒆𝒄𝒂𝒖𝒔𝒆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𝒔𝒄𝒓𝒆𝒆𝒏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𝒓𝒆𝒄𝒐𝒓𝒅𝒆𝒓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𝒔𝒄𝒓𝒆𝒆𝒏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𝒏𝒆𝒆𝒅𝒔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𝒄𝒖𝒕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𝒇𝒓𝒐𝒎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𝒔𝒕𝒂𝒓𝒕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𝒂𝒏𝒅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𝒆𝒏𝒅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𝒕𝒉𝒆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</m:oMath>
                  </m:oMathPara>
                </a14:m>
                <a:endParaRPr lang="en-AU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F52FC1-1C4E-4146-BED0-150F7BC62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773" y="1865054"/>
                <a:ext cx="4916410" cy="25853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775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 animBg="1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55A3B7-B196-4D3F-A655-466158CD5996}"/>
                  </a:ext>
                </a:extLst>
              </p:cNvPr>
              <p:cNvSpPr txBox="1"/>
              <p:nvPr/>
            </p:nvSpPr>
            <p:spPr>
              <a:xfrm>
                <a:off x="1694643" y="784325"/>
                <a:ext cx="88027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𝑹𝒆𝒄𝒐𝒓𝒅𝒊𝒏𝒈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𝒇𝒍𝒊𝒈𝒉𝒕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𝒗𝒊𝒅𝒆𝒐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𝒖𝒔𝒊𝒏𝒈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𝒂𝒏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𝑨𝒏𝒅𝒓𝒐𝒊𝒅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𝒑𝒉𝒐𝒏𝒆</m:t>
                      </m:r>
                    </m:oMath>
                  </m:oMathPara>
                </a14:m>
                <a:endParaRPr lang="en-AU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55A3B7-B196-4D3F-A655-466158CD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43" y="784325"/>
                <a:ext cx="88027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DFC928-44FB-41D3-8B5E-E6D346AD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49" y="1520438"/>
            <a:ext cx="8258902" cy="48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5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929EF-5E2B-4CD4-AA87-AA59F213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714" y="6396"/>
            <a:ext cx="317287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203482-C9C5-4F1A-B17C-F0EB819D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01" y="6396"/>
            <a:ext cx="3172876" cy="68643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D720C6-351B-4FF1-BF89-E347F84F4BE0}"/>
              </a:ext>
            </a:extLst>
          </p:cNvPr>
          <p:cNvSpPr/>
          <p:nvPr/>
        </p:nvSpPr>
        <p:spPr>
          <a:xfrm>
            <a:off x="6527187" y="5568997"/>
            <a:ext cx="229552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8C58A-BB4F-44C4-B213-D81CD3728265}"/>
              </a:ext>
            </a:extLst>
          </p:cNvPr>
          <p:cNvSpPr/>
          <p:nvPr/>
        </p:nvSpPr>
        <p:spPr>
          <a:xfrm>
            <a:off x="6590687" y="3369038"/>
            <a:ext cx="80962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C94B6A-F84F-4F6A-94A6-BCFD16D8B165}"/>
              </a:ext>
            </a:extLst>
          </p:cNvPr>
          <p:cNvSpPr/>
          <p:nvPr/>
        </p:nvSpPr>
        <p:spPr>
          <a:xfrm>
            <a:off x="7976672" y="2737848"/>
            <a:ext cx="715647" cy="335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169C6-1B47-4A51-B722-74A46A3B36CB}"/>
              </a:ext>
            </a:extLst>
          </p:cNvPr>
          <p:cNvSpPr/>
          <p:nvPr/>
        </p:nvSpPr>
        <p:spPr>
          <a:xfrm>
            <a:off x="6590687" y="2332084"/>
            <a:ext cx="110172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71016-E74E-4024-A2E4-A46441CA9A29}"/>
              </a:ext>
            </a:extLst>
          </p:cNvPr>
          <p:cNvSpPr/>
          <p:nvPr/>
        </p:nvSpPr>
        <p:spPr>
          <a:xfrm>
            <a:off x="2798673" y="2363198"/>
            <a:ext cx="2675256" cy="6594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A4CBD1-AC85-4B84-9A84-D57271D18BFD}"/>
              </a:ext>
            </a:extLst>
          </p:cNvPr>
          <p:cNvSpPr/>
          <p:nvPr/>
        </p:nvSpPr>
        <p:spPr>
          <a:xfrm>
            <a:off x="2319722" y="269239"/>
            <a:ext cx="1042109" cy="389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BED3B2-BA44-449B-BF22-CD1AE9FB7722}"/>
              </a:ext>
            </a:extLst>
          </p:cNvPr>
          <p:cNvCxnSpPr>
            <a:cxnSpLocks/>
          </p:cNvCxnSpPr>
          <p:nvPr/>
        </p:nvCxnSpPr>
        <p:spPr>
          <a:xfrm>
            <a:off x="1145406" y="444645"/>
            <a:ext cx="108507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09AEAB-3BFC-4AC8-B862-E4AA0B054680}"/>
              </a:ext>
            </a:extLst>
          </p:cNvPr>
          <p:cNvCxnSpPr>
            <a:cxnSpLocks/>
          </p:cNvCxnSpPr>
          <p:nvPr/>
        </p:nvCxnSpPr>
        <p:spPr>
          <a:xfrm flipH="1">
            <a:off x="7774633" y="1780674"/>
            <a:ext cx="2358186" cy="7430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5FD0A7-C6A2-46F7-BE8F-F9CEFAFBA0E0}"/>
              </a:ext>
            </a:extLst>
          </p:cNvPr>
          <p:cNvCxnSpPr>
            <a:cxnSpLocks/>
          </p:cNvCxnSpPr>
          <p:nvPr/>
        </p:nvCxnSpPr>
        <p:spPr>
          <a:xfrm flipH="1">
            <a:off x="8855502" y="2927962"/>
            <a:ext cx="127731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8B8A5B-8BE0-430F-8D1F-6598FBE6B62E}"/>
              </a:ext>
            </a:extLst>
          </p:cNvPr>
          <p:cNvCxnSpPr>
            <a:cxnSpLocks/>
          </p:cNvCxnSpPr>
          <p:nvPr/>
        </p:nvCxnSpPr>
        <p:spPr>
          <a:xfrm flipH="1" flipV="1">
            <a:off x="7545399" y="3563229"/>
            <a:ext cx="2513001" cy="5660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C97454-257D-4314-AB8C-008D4C872BAA}"/>
              </a:ext>
            </a:extLst>
          </p:cNvPr>
          <p:cNvCxnSpPr>
            <a:cxnSpLocks/>
          </p:cNvCxnSpPr>
          <p:nvPr/>
        </p:nvCxnSpPr>
        <p:spPr>
          <a:xfrm flipH="1">
            <a:off x="8925737" y="5728913"/>
            <a:ext cx="120708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B3A854-C69E-4E25-943A-79A671BE99AD}"/>
              </a:ext>
            </a:extLst>
          </p:cNvPr>
          <p:cNvCxnSpPr>
            <a:cxnSpLocks/>
          </p:cNvCxnSpPr>
          <p:nvPr/>
        </p:nvCxnSpPr>
        <p:spPr>
          <a:xfrm>
            <a:off x="1370409" y="2719302"/>
            <a:ext cx="128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3B9021-344D-4ECB-94AD-33C3A4AE732A}"/>
                  </a:ext>
                </a:extLst>
              </p:cNvPr>
              <p:cNvSpPr txBox="1"/>
              <p:nvPr/>
            </p:nvSpPr>
            <p:spPr>
              <a:xfrm>
                <a:off x="223189" y="167646"/>
                <a:ext cx="8658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𝐹𝑙𝑖𝑔h𝑡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3B9021-344D-4ECB-94AD-33C3A4AE7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9" y="167646"/>
                <a:ext cx="865878" cy="553998"/>
              </a:xfrm>
              <a:prstGeom prst="rect">
                <a:avLst/>
              </a:prstGeom>
              <a:blipFill>
                <a:blip r:embed="rId4"/>
                <a:stretch>
                  <a:fillRect l="-6338" t="-1111" r="-6338" b="-444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A0470B-A5E2-4D05-B277-5E00EE2C47CD}"/>
                  </a:ext>
                </a:extLst>
              </p:cNvPr>
              <p:cNvSpPr txBox="1"/>
              <p:nvPr/>
            </p:nvSpPr>
            <p:spPr>
              <a:xfrm>
                <a:off x="627020" y="2297585"/>
                <a:ext cx="67403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𝐹𝑟𝑜𝑚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&amp; </m:t>
                      </m:r>
                    </m:oMath>
                  </m:oMathPara>
                </a14:m>
                <a:endParaRPr lang="en-US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𝑇𝑜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A0470B-A5E2-4D05-B277-5E00EE2C4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20" y="2297585"/>
                <a:ext cx="674031" cy="830997"/>
              </a:xfrm>
              <a:prstGeom prst="rect">
                <a:avLst/>
              </a:prstGeom>
              <a:blipFill>
                <a:blip r:embed="rId5"/>
                <a:stretch>
                  <a:fillRect l="-8182" r="-909" b="-14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D01AD6-A259-40DF-BD83-9923C22B3297}"/>
                  </a:ext>
                </a:extLst>
              </p:cNvPr>
              <p:cNvSpPr txBox="1"/>
              <p:nvPr/>
            </p:nvSpPr>
            <p:spPr>
              <a:xfrm>
                <a:off x="10257536" y="1680691"/>
                <a:ext cx="1676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𝐴𝑙𝑡𝑖𝑡𝑢𝑑𝑒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𝑓𝑒𝑒𝑡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D01AD6-A259-40DF-BD83-9923C22B3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536" y="1680691"/>
                <a:ext cx="1676998" cy="276999"/>
              </a:xfrm>
              <a:prstGeom prst="rect">
                <a:avLst/>
              </a:prstGeom>
              <a:blipFill>
                <a:blip r:embed="rId6"/>
                <a:stretch>
                  <a:fillRect l="-2909" t="-4444" r="-4727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342095-D217-4829-8831-6ABB81411583}"/>
                  </a:ext>
                </a:extLst>
              </p:cNvPr>
              <p:cNvSpPr txBox="1"/>
              <p:nvPr/>
            </p:nvSpPr>
            <p:spPr>
              <a:xfrm>
                <a:off x="10162126" y="2796447"/>
                <a:ext cx="186781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𝐷𝑖𝑟𝑒𝑐𝑡𝑖𝑜𝑛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𝑡𝑟𝑎𝑣𝑒𝑙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𝑏𝑒𝑎𝑟𝑖𝑛𝑔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342095-D217-4829-8831-6ABB81411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126" y="2796447"/>
                <a:ext cx="1867819" cy="553998"/>
              </a:xfrm>
              <a:prstGeom prst="rect">
                <a:avLst/>
              </a:prstGeom>
              <a:blipFill>
                <a:blip r:embed="rId7"/>
                <a:stretch>
                  <a:fillRect l="-2614" t="-1099" r="-4248" b="-1648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AFA8CA-C0D6-4C41-B4F4-9452051575E8}"/>
                  </a:ext>
                </a:extLst>
              </p:cNvPr>
              <p:cNvSpPr txBox="1"/>
              <p:nvPr/>
            </p:nvSpPr>
            <p:spPr>
              <a:xfrm>
                <a:off x="10203485" y="4003244"/>
                <a:ext cx="15709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𝑘𝑛𝑜𝑡𝑠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AFA8CA-C0D6-4C41-B4F4-945205157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3485" y="4003244"/>
                <a:ext cx="1570943" cy="276999"/>
              </a:xfrm>
              <a:prstGeom prst="rect">
                <a:avLst/>
              </a:prstGeom>
              <a:blipFill>
                <a:blip r:embed="rId8"/>
                <a:stretch>
                  <a:fillRect l="-5039" t="-4444" r="-3101" b="-3555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F8B1B6-AA96-490B-9237-D7C36ADDA58D}"/>
                  </a:ext>
                </a:extLst>
              </p:cNvPr>
              <p:cNvSpPr txBox="1"/>
              <p:nvPr/>
            </p:nvSpPr>
            <p:spPr>
              <a:xfrm>
                <a:off x="10235842" y="5395999"/>
                <a:ext cx="13073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𝐺𝑒𝑜𝑔𝑟𝑎𝑝h𝑖𝑐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𝑝𝑜𝑠𝑖𝑡𝑖𝑜𝑛</m:t>
                      </m:r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F8B1B6-AA96-490B-9237-D7C36ADDA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842" y="5395999"/>
                <a:ext cx="1307346" cy="553998"/>
              </a:xfrm>
              <a:prstGeom prst="rect">
                <a:avLst/>
              </a:prstGeom>
              <a:blipFill>
                <a:blip r:embed="rId9"/>
                <a:stretch>
                  <a:fillRect l="-6047" r="-1395" b="-1648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3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9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E310AC031CFA4CB2EEAF786D99B30B" ma:contentTypeVersion="13" ma:contentTypeDescription="Create a new document." ma:contentTypeScope="" ma:versionID="9e005eea55e12fff08c80a0545f53984">
  <xsd:schema xmlns:xsd="http://www.w3.org/2001/XMLSchema" xmlns:xs="http://www.w3.org/2001/XMLSchema" xmlns:p="http://schemas.microsoft.com/office/2006/metadata/properties" xmlns:ns3="f0cf234b-c5e3-424c-b691-b6b6faa44ae6" xmlns:ns4="1e10cdf0-9479-4c66-aa7c-a555d766f117" targetNamespace="http://schemas.microsoft.com/office/2006/metadata/properties" ma:root="true" ma:fieldsID="d00dbbc603e3402610f20ca37e470d1b" ns3:_="" ns4:_="">
    <xsd:import namespace="f0cf234b-c5e3-424c-b691-b6b6faa44ae6"/>
    <xsd:import namespace="1e10cdf0-9479-4c66-aa7c-a555d766f1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f234b-c5e3-424c-b691-b6b6faa44a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0cdf0-9479-4c66-aa7c-a555d766f1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6759A-5875-413B-81F2-5F20BE64E5F5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e10cdf0-9479-4c66-aa7c-a555d766f117"/>
    <ds:schemaRef ds:uri="f0cf234b-c5e3-424c-b691-b6b6faa44ae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5636DCF-8923-4388-A9B5-230147DBA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cf234b-c5e3-424c-b691-b6b6faa44ae6"/>
    <ds:schemaRef ds:uri="1e10cdf0-9479-4c66-aa7c-a555d766f1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1B0EA0-695E-48EA-8D86-F6CA542044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31774</TotalTime>
  <Words>4059</Words>
  <Application>Microsoft Office PowerPoint</Application>
  <PresentationFormat>Widescreen</PresentationFormat>
  <Paragraphs>1134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Office Theme</vt:lpstr>
      <vt:lpstr>Real trigonometry using  real-time, real-world data  with the app Flightradar24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Mentone Grammar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flight calculations</dc:title>
  <dc:creator>Enzo Vozzo</dc:creator>
  <cp:lastModifiedBy>Enzo Vozzo</cp:lastModifiedBy>
  <cp:revision>74</cp:revision>
  <dcterms:created xsi:type="dcterms:W3CDTF">2018-03-06T12:13:28Z</dcterms:created>
  <dcterms:modified xsi:type="dcterms:W3CDTF">2022-12-06T22:47:35Z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0x01010038E310AC031CFA4CB2EEAF786D99B30B</vt:lpwstr>
  </property>
</Properties>
</file>